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23.xml" ContentType="application/vnd.openxmlformats-officedocument.presentationml.notesSlide+xml"/>
  <Override PartName="/ppt/ink/ink24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4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49"/>
  </p:notesMasterIdLst>
  <p:sldIdLst>
    <p:sldId id="256" r:id="rId5"/>
    <p:sldId id="402" r:id="rId6"/>
    <p:sldId id="276" r:id="rId7"/>
    <p:sldId id="295" r:id="rId8"/>
    <p:sldId id="296" r:id="rId9"/>
    <p:sldId id="297" r:id="rId10"/>
    <p:sldId id="298" r:id="rId11"/>
    <p:sldId id="299" r:id="rId12"/>
    <p:sldId id="300" r:id="rId13"/>
    <p:sldId id="301" r:id="rId14"/>
    <p:sldId id="303" r:id="rId15"/>
    <p:sldId id="423" r:id="rId16"/>
    <p:sldId id="306" r:id="rId17"/>
    <p:sldId id="307" r:id="rId18"/>
    <p:sldId id="424" r:id="rId19"/>
    <p:sldId id="425" r:id="rId20"/>
    <p:sldId id="426" r:id="rId21"/>
    <p:sldId id="427" r:id="rId22"/>
    <p:sldId id="305" r:id="rId23"/>
    <p:sldId id="308" r:id="rId24"/>
    <p:sldId id="309" r:id="rId25"/>
    <p:sldId id="310" r:id="rId26"/>
    <p:sldId id="311" r:id="rId27"/>
    <p:sldId id="420" r:id="rId28"/>
    <p:sldId id="428" r:id="rId29"/>
    <p:sldId id="315" r:id="rId30"/>
    <p:sldId id="316" r:id="rId31"/>
    <p:sldId id="317" r:id="rId32"/>
    <p:sldId id="318" r:id="rId33"/>
    <p:sldId id="429" r:id="rId34"/>
    <p:sldId id="422" r:id="rId35"/>
    <p:sldId id="421" r:id="rId36"/>
    <p:sldId id="430" r:id="rId37"/>
    <p:sldId id="314" r:id="rId38"/>
    <p:sldId id="319" r:id="rId39"/>
    <p:sldId id="320" r:id="rId40"/>
    <p:sldId id="321" r:id="rId41"/>
    <p:sldId id="324" r:id="rId42"/>
    <p:sldId id="328" r:id="rId43"/>
    <p:sldId id="329" r:id="rId44"/>
    <p:sldId id="330" r:id="rId45"/>
    <p:sldId id="331" r:id="rId46"/>
    <p:sldId id="419" r:id="rId47"/>
    <p:sldId id="409" r:id="rId48"/>
  </p:sldIdLst>
  <p:sldSz cx="12188825" cy="6858000"/>
  <p:notesSz cx="6858000" cy="9144000"/>
  <p:embeddedFontLst>
    <p:embeddedFont>
      <p:font typeface="Arial Black" panose="020B0A04020102020204" pitchFamily="34" charset="0"/>
      <p:regular r:id="rId50"/>
      <p:bold r:id="rId51"/>
    </p:embeddedFont>
    <p:embeddedFont>
      <p:font typeface="Cambria" panose="02040503050406030204" pitchFamily="18" charset="0"/>
      <p:regular r:id="rId52"/>
      <p:bold r:id="rId53"/>
      <p:italic r:id="rId54"/>
      <p:boldItalic r:id="rId55"/>
    </p:embeddedFont>
    <p:embeddedFont>
      <p:font typeface="Cooper Black" panose="0208090404030B020404" pitchFamily="18" charset="0"/>
      <p:regular r:id="rId56"/>
    </p:embeddedFont>
    <p:embeddedFont>
      <p:font typeface="Corben" panose="020B0604020202020204" charset="0"/>
      <p:bold r:id="rId57"/>
    </p:embeddedFont>
    <p:embeddedFont>
      <p:font typeface="Open Sans" panose="020B0606030504020204" pitchFamily="34" charset="0"/>
      <p:regular r:id="rId58"/>
      <p:bold r:id="rId59"/>
      <p:italic r:id="rId60"/>
      <p:boldItalic r:id="rId61"/>
    </p:embeddedFont>
    <p:embeddedFont>
      <p:font typeface="Quattrocento Sans" panose="020B0502050000020003" pitchFamily="34"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Light" panose="020B0502040204020203" pitchFamily="34" charset="0"/>
      <p:regular r:id="rId70"/>
      <p: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4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font" Target="fonts/font12.fntdata"/><Relationship Id="rId203"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2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08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2828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57468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06717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 id="21474837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410.png"/><Relationship Id="rId2" Type="http://schemas.openxmlformats.org/officeDocument/2006/relationships/notesSlide" Target="../notesSlides/notesSlide22.xml"/><Relationship Id="rId16" Type="http://schemas.openxmlformats.org/officeDocument/2006/relationships/image" Target="../media/image1610.png"/><Relationship Id="rId1" Type="http://schemas.openxmlformats.org/officeDocument/2006/relationships/slideLayout" Target="../slideLayouts/slideLayout10.xml"/><Relationship Id="rId6" Type="http://schemas.openxmlformats.org/officeDocument/2006/relationships/image" Target="../media/image11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10.png"/><Relationship Id="rId4" Type="http://schemas.openxmlformats.org/officeDocument/2006/relationships/image" Target="../media/image22.png"/><Relationship Id="rId9" Type="http://schemas.openxmlformats.org/officeDocument/2006/relationships/customXml" Target="../ink/ink3.xml"/><Relationship Id="rId14" Type="http://schemas.openxmlformats.org/officeDocument/2006/relationships/image" Target="../media/image1510.png"/></Relationships>
</file>

<file path=ppt/slides/_rels/slide24.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8.xml"/><Relationship Id="rId366" Type="http://schemas.openxmlformats.org/officeDocument/2006/relationships/customXml" Target="../ink/ink189.xml"/><Relationship Id="rId170" Type="http://schemas.openxmlformats.org/officeDocument/2006/relationships/customXml" Target="../ink/ink91.xml"/><Relationship Id="rId226" Type="http://schemas.openxmlformats.org/officeDocument/2006/relationships/customXml" Target="../ink/ink119.xml"/><Relationship Id="rId433" Type="http://schemas.openxmlformats.org/officeDocument/2006/relationships/image" Target="../media/image232.png"/><Relationship Id="rId268" Type="http://schemas.openxmlformats.org/officeDocument/2006/relationships/customXml" Target="../ink/ink140.xml"/><Relationship Id="rId475" Type="http://schemas.openxmlformats.org/officeDocument/2006/relationships/image" Target="../media/image253.png"/><Relationship Id="rId32" Type="http://schemas.openxmlformats.org/officeDocument/2006/relationships/customXml" Target="../ink/ink22.xml"/><Relationship Id="rId74" Type="http://schemas.openxmlformats.org/officeDocument/2006/relationships/customXml" Target="../ink/ink43.xml"/><Relationship Id="rId128" Type="http://schemas.openxmlformats.org/officeDocument/2006/relationships/customXml" Target="../ink/ink70.xml"/><Relationship Id="rId335" Type="http://schemas.openxmlformats.org/officeDocument/2006/relationships/image" Target="../media/image183.png"/><Relationship Id="rId377" Type="http://schemas.openxmlformats.org/officeDocument/2006/relationships/image" Target="../media/image204.png"/><Relationship Id="rId5" Type="http://schemas.openxmlformats.org/officeDocument/2006/relationships/image" Target="../media/image1810.png"/><Relationship Id="rId181" Type="http://schemas.openxmlformats.org/officeDocument/2006/relationships/image" Target="../media/image106.png"/><Relationship Id="rId237" Type="http://schemas.openxmlformats.org/officeDocument/2006/relationships/image" Target="../media/image134.png"/><Relationship Id="rId402" Type="http://schemas.openxmlformats.org/officeDocument/2006/relationships/customXml" Target="../ink/ink207.xml"/><Relationship Id="rId279" Type="http://schemas.openxmlformats.org/officeDocument/2006/relationships/image" Target="../media/image155.png"/><Relationship Id="rId444" Type="http://schemas.openxmlformats.org/officeDocument/2006/relationships/customXml" Target="../ink/ink228.xml"/><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51.xml"/><Relationship Id="rId304" Type="http://schemas.openxmlformats.org/officeDocument/2006/relationships/customXml" Target="../ink/ink158.xml"/><Relationship Id="rId346" Type="http://schemas.openxmlformats.org/officeDocument/2006/relationships/customXml" Target="../ink/ink179.xml"/><Relationship Id="rId388" Type="http://schemas.openxmlformats.org/officeDocument/2006/relationships/customXml" Target="../ink/ink200.xml"/><Relationship Id="rId85" Type="http://schemas.openxmlformats.org/officeDocument/2006/relationships/image" Target="../media/image58.png"/><Relationship Id="rId150" Type="http://schemas.openxmlformats.org/officeDocument/2006/relationships/customXml" Target="../ink/ink81.xml"/><Relationship Id="rId192" Type="http://schemas.openxmlformats.org/officeDocument/2006/relationships/customXml" Target="../ink/ink102.xml"/><Relationship Id="rId206" Type="http://schemas.openxmlformats.org/officeDocument/2006/relationships/customXml" Target="../ink/ink109.xml"/><Relationship Id="rId413" Type="http://schemas.openxmlformats.org/officeDocument/2006/relationships/image" Target="../media/image222.png"/><Relationship Id="rId248" Type="http://schemas.openxmlformats.org/officeDocument/2006/relationships/customXml" Target="../ink/ink130.xml"/><Relationship Id="rId455" Type="http://schemas.openxmlformats.org/officeDocument/2006/relationships/image" Target="../media/image243.png"/><Relationship Id="rId12" Type="http://schemas.openxmlformats.org/officeDocument/2006/relationships/customXml" Target="../ink/ink12.xml"/><Relationship Id="rId108" Type="http://schemas.openxmlformats.org/officeDocument/2006/relationships/customXml" Target="../ink/ink60.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33.xml"/><Relationship Id="rId96" Type="http://schemas.openxmlformats.org/officeDocument/2006/relationships/customXml" Target="../ink/ink54.xml"/><Relationship Id="rId161" Type="http://schemas.openxmlformats.org/officeDocument/2006/relationships/image" Target="../media/image96.png"/><Relationship Id="rId217" Type="http://schemas.openxmlformats.org/officeDocument/2006/relationships/image" Target="../media/image124.png"/><Relationship Id="rId399" Type="http://schemas.openxmlformats.org/officeDocument/2006/relationships/image" Target="../media/image215.png"/><Relationship Id="rId259" Type="http://schemas.openxmlformats.org/officeDocument/2006/relationships/image" Target="../media/image145.png"/><Relationship Id="rId424" Type="http://schemas.openxmlformats.org/officeDocument/2006/relationships/customXml" Target="../ink/ink218.xml"/><Relationship Id="rId466" Type="http://schemas.openxmlformats.org/officeDocument/2006/relationships/customXml" Target="../ink/ink239.xml"/><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41.xml"/><Relationship Id="rId326" Type="http://schemas.openxmlformats.org/officeDocument/2006/relationships/customXml" Target="../ink/ink169.xml"/><Relationship Id="rId65" Type="http://schemas.openxmlformats.org/officeDocument/2006/relationships/image" Target="../media/image48.png"/><Relationship Id="rId130" Type="http://schemas.openxmlformats.org/officeDocument/2006/relationships/customXml" Target="../ink/ink71.xml"/><Relationship Id="rId368" Type="http://schemas.openxmlformats.org/officeDocument/2006/relationships/customXml" Target="../ink/ink190.xml"/><Relationship Id="rId172" Type="http://schemas.openxmlformats.org/officeDocument/2006/relationships/customXml" Target="../ink/ink92.xml"/><Relationship Id="rId228" Type="http://schemas.openxmlformats.org/officeDocument/2006/relationships/customXml" Target="../ink/ink120.xml"/><Relationship Id="rId435" Type="http://schemas.openxmlformats.org/officeDocument/2006/relationships/image" Target="../media/image233.png"/><Relationship Id="rId477" Type="http://schemas.openxmlformats.org/officeDocument/2006/relationships/image" Target="../media/image254.png"/><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23.xml"/><Relationship Id="rId76" Type="http://schemas.openxmlformats.org/officeDocument/2006/relationships/customXml" Target="../ink/ink44.xml"/><Relationship Id="rId141" Type="http://schemas.openxmlformats.org/officeDocument/2006/relationships/image" Target="../media/image86.png"/><Relationship Id="rId379" Type="http://schemas.openxmlformats.org/officeDocument/2006/relationships/image" Target="../media/image205.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390" Type="http://schemas.openxmlformats.org/officeDocument/2006/relationships/customXml" Target="../ink/ink201.xml"/><Relationship Id="rId404" Type="http://schemas.openxmlformats.org/officeDocument/2006/relationships/customXml" Target="../ink/ink208.xml"/><Relationship Id="rId446" Type="http://schemas.openxmlformats.org/officeDocument/2006/relationships/customXml" Target="../ink/ink229.xml"/><Relationship Id="rId250" Type="http://schemas.openxmlformats.org/officeDocument/2006/relationships/customXml" Target="../ink/ink131.xml"/><Relationship Id="rId292" Type="http://schemas.openxmlformats.org/officeDocument/2006/relationships/customXml" Target="../ink/ink152.xml"/><Relationship Id="rId306" Type="http://schemas.openxmlformats.org/officeDocument/2006/relationships/customXml" Target="../ink/ink159.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61.xml"/><Relationship Id="rId348" Type="http://schemas.openxmlformats.org/officeDocument/2006/relationships/customXml" Target="../ink/ink180.xml"/><Relationship Id="rId152" Type="http://schemas.openxmlformats.org/officeDocument/2006/relationships/customXml" Target="../ink/ink82.xml"/><Relationship Id="rId194" Type="http://schemas.openxmlformats.org/officeDocument/2006/relationships/customXml" Target="../ink/ink103.xml"/><Relationship Id="rId208" Type="http://schemas.openxmlformats.org/officeDocument/2006/relationships/customXml" Target="../ink/ink110.xml"/><Relationship Id="rId415" Type="http://schemas.openxmlformats.org/officeDocument/2006/relationships/image" Target="../media/image223.png"/><Relationship Id="rId457" Type="http://schemas.openxmlformats.org/officeDocument/2006/relationships/image" Target="../media/image244.png"/><Relationship Id="rId261" Type="http://schemas.openxmlformats.org/officeDocument/2006/relationships/image" Target="../media/image146.png"/><Relationship Id="rId14" Type="http://schemas.openxmlformats.org/officeDocument/2006/relationships/customXml" Target="../ink/ink13.xml"/><Relationship Id="rId56" Type="http://schemas.openxmlformats.org/officeDocument/2006/relationships/customXml" Target="../ink/ink34.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55.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370" Type="http://schemas.openxmlformats.org/officeDocument/2006/relationships/customXml" Target="../ink/ink191.xml"/><Relationship Id="rId426" Type="http://schemas.openxmlformats.org/officeDocument/2006/relationships/customXml" Target="../ink/ink219.xml"/><Relationship Id="rId230" Type="http://schemas.openxmlformats.org/officeDocument/2006/relationships/customXml" Target="../ink/ink121.xml"/><Relationship Id="rId468" Type="http://schemas.openxmlformats.org/officeDocument/2006/relationships/customXml" Target="../ink/ink240.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42.xml"/><Relationship Id="rId328" Type="http://schemas.openxmlformats.org/officeDocument/2006/relationships/customXml" Target="../ink/ink170.xml"/><Relationship Id="rId132" Type="http://schemas.openxmlformats.org/officeDocument/2006/relationships/customXml" Target="../ink/ink72.xml"/><Relationship Id="rId174" Type="http://schemas.openxmlformats.org/officeDocument/2006/relationships/customXml" Target="../ink/ink93.xml"/><Relationship Id="rId381" Type="http://schemas.openxmlformats.org/officeDocument/2006/relationships/image" Target="../media/image206.png"/><Relationship Id="rId241" Type="http://schemas.openxmlformats.org/officeDocument/2006/relationships/image" Target="../media/image136.png"/><Relationship Id="rId437" Type="http://schemas.openxmlformats.org/officeDocument/2006/relationships/image" Target="../media/image234.png"/><Relationship Id="rId36" Type="http://schemas.openxmlformats.org/officeDocument/2006/relationships/customXml" Target="../ink/ink24.xml"/><Relationship Id="rId283" Type="http://schemas.openxmlformats.org/officeDocument/2006/relationships/image" Target="../media/image157.png"/><Relationship Id="rId339" Type="http://schemas.openxmlformats.org/officeDocument/2006/relationships/image" Target="../media/image185.png"/><Relationship Id="rId78" Type="http://schemas.openxmlformats.org/officeDocument/2006/relationships/customXml" Target="../ink/ink45.xml"/><Relationship Id="rId101" Type="http://schemas.openxmlformats.org/officeDocument/2006/relationships/image" Target="../media/image66.png"/><Relationship Id="rId143" Type="http://schemas.openxmlformats.org/officeDocument/2006/relationships/image" Target="../media/image87.png"/><Relationship Id="rId185" Type="http://schemas.openxmlformats.org/officeDocument/2006/relationships/image" Target="../media/image108.png"/><Relationship Id="rId350" Type="http://schemas.openxmlformats.org/officeDocument/2006/relationships/customXml" Target="../ink/ink181.xml"/><Relationship Id="rId406" Type="http://schemas.openxmlformats.org/officeDocument/2006/relationships/customXml" Target="../ink/ink209.xml"/><Relationship Id="rId9" Type="http://schemas.openxmlformats.org/officeDocument/2006/relationships/image" Target="../media/image2010.png"/><Relationship Id="rId210" Type="http://schemas.openxmlformats.org/officeDocument/2006/relationships/customXml" Target="../ink/ink111.xml"/><Relationship Id="rId392" Type="http://schemas.openxmlformats.org/officeDocument/2006/relationships/customXml" Target="../ink/ink202.xml"/><Relationship Id="rId448" Type="http://schemas.openxmlformats.org/officeDocument/2006/relationships/customXml" Target="../ink/ink230.xml"/><Relationship Id="rId252" Type="http://schemas.openxmlformats.org/officeDocument/2006/relationships/customXml" Target="../ink/ink132.xml"/><Relationship Id="rId294" Type="http://schemas.openxmlformats.org/officeDocument/2006/relationships/customXml" Target="../ink/ink153.xml"/><Relationship Id="rId308" Type="http://schemas.openxmlformats.org/officeDocument/2006/relationships/customXml" Target="../ink/ink160.xml"/><Relationship Id="rId47" Type="http://schemas.openxmlformats.org/officeDocument/2006/relationships/image" Target="../media/image39.png"/><Relationship Id="rId89" Type="http://schemas.openxmlformats.org/officeDocument/2006/relationships/image" Target="../media/image60.png"/><Relationship Id="rId112" Type="http://schemas.openxmlformats.org/officeDocument/2006/relationships/customXml" Target="../ink/ink62.xml"/><Relationship Id="rId154" Type="http://schemas.openxmlformats.org/officeDocument/2006/relationships/customXml" Target="../ink/ink83.xml"/><Relationship Id="rId361" Type="http://schemas.openxmlformats.org/officeDocument/2006/relationships/image" Target="../media/image196.png"/><Relationship Id="rId196" Type="http://schemas.openxmlformats.org/officeDocument/2006/relationships/customXml" Target="../ink/ink104.xml"/><Relationship Id="rId417" Type="http://schemas.openxmlformats.org/officeDocument/2006/relationships/image" Target="../media/image224.png"/><Relationship Id="rId459" Type="http://schemas.openxmlformats.org/officeDocument/2006/relationships/image" Target="../media/image245.png"/><Relationship Id="rId16" Type="http://schemas.openxmlformats.org/officeDocument/2006/relationships/customXml" Target="../ink/ink14.xml"/><Relationship Id="rId221" Type="http://schemas.openxmlformats.org/officeDocument/2006/relationships/image" Target="../media/image126.png"/><Relationship Id="rId263" Type="http://schemas.openxmlformats.org/officeDocument/2006/relationships/image" Target="../media/image147.png"/><Relationship Id="rId319" Type="http://schemas.openxmlformats.org/officeDocument/2006/relationships/image" Target="../media/image175.png"/><Relationship Id="rId470" Type="http://schemas.openxmlformats.org/officeDocument/2006/relationships/customXml" Target="../ink/ink241.xml"/><Relationship Id="rId58" Type="http://schemas.openxmlformats.org/officeDocument/2006/relationships/customXml" Target="../ink/ink35.xml"/><Relationship Id="rId123" Type="http://schemas.openxmlformats.org/officeDocument/2006/relationships/image" Target="../media/image77.png"/><Relationship Id="rId330" Type="http://schemas.openxmlformats.org/officeDocument/2006/relationships/customXml" Target="../ink/ink171.xml"/><Relationship Id="rId165" Type="http://schemas.openxmlformats.org/officeDocument/2006/relationships/image" Target="../media/image98.png"/><Relationship Id="rId372" Type="http://schemas.openxmlformats.org/officeDocument/2006/relationships/customXml" Target="../ink/ink192.xml"/><Relationship Id="rId428" Type="http://schemas.openxmlformats.org/officeDocument/2006/relationships/customXml" Target="../ink/ink220.xml"/><Relationship Id="rId232" Type="http://schemas.openxmlformats.org/officeDocument/2006/relationships/customXml" Target="../ink/ink122.xml"/><Relationship Id="rId274" Type="http://schemas.openxmlformats.org/officeDocument/2006/relationships/customXml" Target="../ink/ink143.xml"/><Relationship Id="rId27" Type="http://schemas.openxmlformats.org/officeDocument/2006/relationships/image" Target="../media/image29.png"/><Relationship Id="rId69" Type="http://schemas.openxmlformats.org/officeDocument/2006/relationships/image" Target="../media/image50.png"/><Relationship Id="rId134" Type="http://schemas.openxmlformats.org/officeDocument/2006/relationships/customXml" Target="../ink/ink73.xml"/><Relationship Id="rId80" Type="http://schemas.openxmlformats.org/officeDocument/2006/relationships/customXml" Target="../ink/ink46.xml"/><Relationship Id="rId176" Type="http://schemas.openxmlformats.org/officeDocument/2006/relationships/customXml" Target="../ink/ink94.xml"/><Relationship Id="rId341" Type="http://schemas.openxmlformats.org/officeDocument/2006/relationships/image" Target="../media/image186.png"/><Relationship Id="rId383" Type="http://schemas.openxmlformats.org/officeDocument/2006/relationships/image" Target="../media/image207.png"/><Relationship Id="rId439" Type="http://schemas.openxmlformats.org/officeDocument/2006/relationships/image" Target="../media/image235.png"/><Relationship Id="rId201" Type="http://schemas.openxmlformats.org/officeDocument/2006/relationships/image" Target="../media/image116.png"/><Relationship Id="rId243" Type="http://schemas.openxmlformats.org/officeDocument/2006/relationships/image" Target="../media/image137.png"/><Relationship Id="rId285" Type="http://schemas.openxmlformats.org/officeDocument/2006/relationships/image" Target="../media/image158.png"/><Relationship Id="rId450" Type="http://schemas.openxmlformats.org/officeDocument/2006/relationships/customXml" Target="../ink/ink231.xml"/><Relationship Id="rId38" Type="http://schemas.openxmlformats.org/officeDocument/2006/relationships/customXml" Target="../ink/ink25.xml"/><Relationship Id="rId103" Type="http://schemas.openxmlformats.org/officeDocument/2006/relationships/image" Target="../media/image67.png"/><Relationship Id="rId310" Type="http://schemas.openxmlformats.org/officeDocument/2006/relationships/customXml" Target="../ink/ink161.xml"/><Relationship Id="rId91" Type="http://schemas.openxmlformats.org/officeDocument/2006/relationships/image" Target="../media/image61.png"/><Relationship Id="rId145" Type="http://schemas.openxmlformats.org/officeDocument/2006/relationships/image" Target="../media/image88.png"/><Relationship Id="rId187" Type="http://schemas.openxmlformats.org/officeDocument/2006/relationships/image" Target="../media/image109.png"/><Relationship Id="rId352" Type="http://schemas.openxmlformats.org/officeDocument/2006/relationships/customXml" Target="../ink/ink182.xml"/><Relationship Id="rId394" Type="http://schemas.openxmlformats.org/officeDocument/2006/relationships/customXml" Target="../ink/ink203.xml"/><Relationship Id="rId408" Type="http://schemas.openxmlformats.org/officeDocument/2006/relationships/customXml" Target="../ink/ink210.xml"/><Relationship Id="rId212" Type="http://schemas.openxmlformats.org/officeDocument/2006/relationships/customXml" Target="../ink/ink112.xml"/><Relationship Id="rId254" Type="http://schemas.openxmlformats.org/officeDocument/2006/relationships/customXml" Target="../ink/ink133.xml"/><Relationship Id="rId49" Type="http://schemas.openxmlformats.org/officeDocument/2006/relationships/image" Target="../media/image40.png"/><Relationship Id="rId114" Type="http://schemas.openxmlformats.org/officeDocument/2006/relationships/customXml" Target="../ink/ink63.xml"/><Relationship Id="rId296" Type="http://schemas.openxmlformats.org/officeDocument/2006/relationships/customXml" Target="../ink/ink154.xml"/><Relationship Id="rId461" Type="http://schemas.openxmlformats.org/officeDocument/2006/relationships/image" Target="../media/image246.png"/><Relationship Id="rId60" Type="http://schemas.openxmlformats.org/officeDocument/2006/relationships/customXml" Target="../ink/ink36.xml"/><Relationship Id="rId156" Type="http://schemas.openxmlformats.org/officeDocument/2006/relationships/customXml" Target="../ink/ink84.xml"/><Relationship Id="rId198" Type="http://schemas.openxmlformats.org/officeDocument/2006/relationships/customXml" Target="../ink/ink105.xml"/><Relationship Id="rId321" Type="http://schemas.openxmlformats.org/officeDocument/2006/relationships/image" Target="../media/image176.png"/><Relationship Id="rId363" Type="http://schemas.openxmlformats.org/officeDocument/2006/relationships/image" Target="../media/image197.png"/><Relationship Id="rId419" Type="http://schemas.openxmlformats.org/officeDocument/2006/relationships/image" Target="../media/image225.png"/><Relationship Id="rId223" Type="http://schemas.openxmlformats.org/officeDocument/2006/relationships/image" Target="../media/image127.png"/><Relationship Id="rId430" Type="http://schemas.openxmlformats.org/officeDocument/2006/relationships/customXml" Target="../ink/ink221.xml"/><Relationship Id="rId18" Type="http://schemas.openxmlformats.org/officeDocument/2006/relationships/customXml" Target="../ink/ink15.xml"/><Relationship Id="rId265" Type="http://schemas.openxmlformats.org/officeDocument/2006/relationships/image" Target="../media/image148.png"/><Relationship Id="rId472" Type="http://schemas.openxmlformats.org/officeDocument/2006/relationships/customXml" Target="../ink/ink242.xml"/><Relationship Id="rId125" Type="http://schemas.openxmlformats.org/officeDocument/2006/relationships/image" Target="../media/image78.png"/><Relationship Id="rId167" Type="http://schemas.openxmlformats.org/officeDocument/2006/relationships/image" Target="../media/image99.png"/><Relationship Id="rId332" Type="http://schemas.openxmlformats.org/officeDocument/2006/relationships/customXml" Target="../ink/ink172.xml"/><Relationship Id="rId374" Type="http://schemas.openxmlformats.org/officeDocument/2006/relationships/customXml" Target="../ink/ink193.xml"/><Relationship Id="rId71" Type="http://schemas.openxmlformats.org/officeDocument/2006/relationships/image" Target="../media/image51.png"/><Relationship Id="rId234" Type="http://schemas.openxmlformats.org/officeDocument/2006/relationships/customXml" Target="../ink/ink123.xml"/><Relationship Id="rId2" Type="http://schemas.openxmlformats.org/officeDocument/2006/relationships/customXml" Target="../ink/ink7.xml"/><Relationship Id="rId29" Type="http://schemas.openxmlformats.org/officeDocument/2006/relationships/image" Target="../media/image30.png"/><Relationship Id="rId276" Type="http://schemas.openxmlformats.org/officeDocument/2006/relationships/customXml" Target="../ink/ink144.xml"/><Relationship Id="rId441" Type="http://schemas.openxmlformats.org/officeDocument/2006/relationships/image" Target="../media/image236.png"/><Relationship Id="rId40" Type="http://schemas.openxmlformats.org/officeDocument/2006/relationships/customXml" Target="../ink/ink26.xml"/><Relationship Id="rId136" Type="http://schemas.openxmlformats.org/officeDocument/2006/relationships/customXml" Target="../ink/ink74.xml"/><Relationship Id="rId178" Type="http://schemas.openxmlformats.org/officeDocument/2006/relationships/customXml" Target="../ink/ink95.xml"/><Relationship Id="rId301" Type="http://schemas.openxmlformats.org/officeDocument/2006/relationships/image" Target="../media/image166.png"/><Relationship Id="rId343" Type="http://schemas.openxmlformats.org/officeDocument/2006/relationships/image" Target="../media/image187.png"/><Relationship Id="rId82" Type="http://schemas.openxmlformats.org/officeDocument/2006/relationships/customXml" Target="../ink/ink47.xml"/><Relationship Id="rId203" Type="http://schemas.openxmlformats.org/officeDocument/2006/relationships/image" Target="../media/image117.png"/><Relationship Id="rId385" Type="http://schemas.openxmlformats.org/officeDocument/2006/relationships/image" Target="../media/image208.png"/><Relationship Id="rId245" Type="http://schemas.openxmlformats.org/officeDocument/2006/relationships/image" Target="../media/image138.png"/><Relationship Id="rId287" Type="http://schemas.openxmlformats.org/officeDocument/2006/relationships/image" Target="../media/image159.png"/><Relationship Id="rId410" Type="http://schemas.openxmlformats.org/officeDocument/2006/relationships/customXml" Target="../ink/ink211.xml"/><Relationship Id="rId452" Type="http://schemas.openxmlformats.org/officeDocument/2006/relationships/customXml" Target="../ink/ink232.xml"/><Relationship Id="rId105" Type="http://schemas.openxmlformats.org/officeDocument/2006/relationships/image" Target="../media/image68.png"/><Relationship Id="rId147" Type="http://schemas.openxmlformats.org/officeDocument/2006/relationships/image" Target="../media/image89.png"/><Relationship Id="rId312" Type="http://schemas.openxmlformats.org/officeDocument/2006/relationships/customXml" Target="../ink/ink162.xml"/><Relationship Id="rId354" Type="http://schemas.openxmlformats.org/officeDocument/2006/relationships/customXml" Target="../ink/ink183.xml"/><Relationship Id="rId51" Type="http://schemas.openxmlformats.org/officeDocument/2006/relationships/image" Target="../media/image41.png"/><Relationship Id="rId72" Type="http://schemas.openxmlformats.org/officeDocument/2006/relationships/customXml" Target="../ink/ink42.xml"/><Relationship Id="rId93" Type="http://schemas.openxmlformats.org/officeDocument/2006/relationships/image" Target="../media/image62.png"/><Relationship Id="rId189" Type="http://schemas.openxmlformats.org/officeDocument/2006/relationships/image" Target="../media/image110.png"/><Relationship Id="rId375" Type="http://schemas.openxmlformats.org/officeDocument/2006/relationships/image" Target="../media/image203.png"/><Relationship Id="rId396" Type="http://schemas.openxmlformats.org/officeDocument/2006/relationships/customXml" Target="../ink/ink204.xml"/><Relationship Id="rId3" Type="http://schemas.openxmlformats.org/officeDocument/2006/relationships/image" Target="../media/image1710.png"/><Relationship Id="rId214" Type="http://schemas.openxmlformats.org/officeDocument/2006/relationships/customXml" Target="../ink/ink113.xml"/><Relationship Id="rId235" Type="http://schemas.openxmlformats.org/officeDocument/2006/relationships/image" Target="../media/image133.png"/><Relationship Id="rId256" Type="http://schemas.openxmlformats.org/officeDocument/2006/relationships/customXml" Target="../ink/ink134.xml"/><Relationship Id="rId277" Type="http://schemas.openxmlformats.org/officeDocument/2006/relationships/image" Target="../media/image154.png"/><Relationship Id="rId298" Type="http://schemas.openxmlformats.org/officeDocument/2006/relationships/customXml" Target="../ink/ink155.xml"/><Relationship Id="rId400" Type="http://schemas.openxmlformats.org/officeDocument/2006/relationships/customXml" Target="../ink/ink206.xml"/><Relationship Id="rId421" Type="http://schemas.openxmlformats.org/officeDocument/2006/relationships/image" Target="../media/image226.png"/><Relationship Id="rId442" Type="http://schemas.openxmlformats.org/officeDocument/2006/relationships/customXml" Target="../ink/ink227.xml"/><Relationship Id="rId463" Type="http://schemas.openxmlformats.org/officeDocument/2006/relationships/image" Target="../media/image247.png"/><Relationship Id="rId116" Type="http://schemas.openxmlformats.org/officeDocument/2006/relationships/customXml" Target="../ink/ink64.xml"/><Relationship Id="rId137" Type="http://schemas.openxmlformats.org/officeDocument/2006/relationships/image" Target="../media/image84.png"/><Relationship Id="rId158" Type="http://schemas.openxmlformats.org/officeDocument/2006/relationships/customXml" Target="../ink/ink85.xml"/><Relationship Id="rId302" Type="http://schemas.openxmlformats.org/officeDocument/2006/relationships/customXml" Target="../ink/ink157.xml"/><Relationship Id="rId323" Type="http://schemas.openxmlformats.org/officeDocument/2006/relationships/image" Target="../media/image177.png"/><Relationship Id="rId344" Type="http://schemas.openxmlformats.org/officeDocument/2006/relationships/customXml" Target="../ink/ink178.xml"/><Relationship Id="rId20" Type="http://schemas.openxmlformats.org/officeDocument/2006/relationships/customXml" Target="../ink/ink16.xml"/><Relationship Id="rId41" Type="http://schemas.openxmlformats.org/officeDocument/2006/relationships/image" Target="../media/image36.png"/><Relationship Id="rId62" Type="http://schemas.openxmlformats.org/officeDocument/2006/relationships/customXml" Target="../ink/ink37.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386" Type="http://schemas.openxmlformats.org/officeDocument/2006/relationships/customXml" Target="../ink/ink199.xml"/><Relationship Id="rId190" Type="http://schemas.openxmlformats.org/officeDocument/2006/relationships/customXml" Target="../ink/ink101.xml"/><Relationship Id="rId204" Type="http://schemas.openxmlformats.org/officeDocument/2006/relationships/customXml" Target="../ink/ink108.xml"/><Relationship Id="rId225" Type="http://schemas.openxmlformats.org/officeDocument/2006/relationships/image" Target="../media/image128.png"/><Relationship Id="rId246" Type="http://schemas.openxmlformats.org/officeDocument/2006/relationships/customXml" Target="../ink/ink129.xml"/><Relationship Id="rId267" Type="http://schemas.openxmlformats.org/officeDocument/2006/relationships/image" Target="../media/image149.png"/><Relationship Id="rId288" Type="http://schemas.openxmlformats.org/officeDocument/2006/relationships/customXml" Target="../ink/ink150.xml"/><Relationship Id="rId411" Type="http://schemas.openxmlformats.org/officeDocument/2006/relationships/image" Target="../media/image221.png"/><Relationship Id="rId432" Type="http://schemas.openxmlformats.org/officeDocument/2006/relationships/customXml" Target="../ink/ink222.xml"/><Relationship Id="rId453" Type="http://schemas.openxmlformats.org/officeDocument/2006/relationships/image" Target="../media/image242.png"/><Relationship Id="rId474" Type="http://schemas.openxmlformats.org/officeDocument/2006/relationships/customXml" Target="../ink/ink243.xml"/><Relationship Id="rId106" Type="http://schemas.openxmlformats.org/officeDocument/2006/relationships/customXml" Target="../ink/ink59.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11.xml"/><Relationship Id="rId31" Type="http://schemas.openxmlformats.org/officeDocument/2006/relationships/image" Target="../media/image31.png"/><Relationship Id="rId52" Type="http://schemas.openxmlformats.org/officeDocument/2006/relationships/customXml" Target="../ink/ink32.xml"/><Relationship Id="rId73" Type="http://schemas.openxmlformats.org/officeDocument/2006/relationships/image" Target="../media/image52.png"/><Relationship Id="rId94" Type="http://schemas.openxmlformats.org/officeDocument/2006/relationships/customXml" Target="../ink/ink53.xml"/><Relationship Id="rId148" Type="http://schemas.openxmlformats.org/officeDocument/2006/relationships/customXml" Target="../ink/ink80.xml"/><Relationship Id="rId169" Type="http://schemas.openxmlformats.org/officeDocument/2006/relationships/image" Target="../media/image100.png"/><Relationship Id="rId334" Type="http://schemas.openxmlformats.org/officeDocument/2006/relationships/customXml" Target="../ink/ink173.xml"/><Relationship Id="rId355" Type="http://schemas.openxmlformats.org/officeDocument/2006/relationships/image" Target="../media/image193.png"/><Relationship Id="rId376" Type="http://schemas.openxmlformats.org/officeDocument/2006/relationships/customXml" Target="../ink/ink194.xml"/><Relationship Id="rId397" Type="http://schemas.openxmlformats.org/officeDocument/2006/relationships/image" Target="../media/image214.png"/><Relationship Id="rId4" Type="http://schemas.openxmlformats.org/officeDocument/2006/relationships/customXml" Target="../ink/ink8.xml"/><Relationship Id="rId180" Type="http://schemas.openxmlformats.org/officeDocument/2006/relationships/customXml" Target="../ink/ink96.xml"/><Relationship Id="rId215" Type="http://schemas.openxmlformats.org/officeDocument/2006/relationships/image" Target="../media/image123.png"/><Relationship Id="rId236" Type="http://schemas.openxmlformats.org/officeDocument/2006/relationships/customXml" Target="../ink/ink124.xml"/><Relationship Id="rId257" Type="http://schemas.openxmlformats.org/officeDocument/2006/relationships/image" Target="../media/image144.png"/><Relationship Id="rId278" Type="http://schemas.openxmlformats.org/officeDocument/2006/relationships/customXml" Target="../ink/ink145.xml"/><Relationship Id="rId401" Type="http://schemas.openxmlformats.org/officeDocument/2006/relationships/image" Target="../media/image216.png"/><Relationship Id="rId422" Type="http://schemas.openxmlformats.org/officeDocument/2006/relationships/customXml" Target="../ink/ink217.xml"/><Relationship Id="rId443" Type="http://schemas.openxmlformats.org/officeDocument/2006/relationships/image" Target="../media/image237.png"/><Relationship Id="rId464" Type="http://schemas.openxmlformats.org/officeDocument/2006/relationships/customXml" Target="../ink/ink238.xml"/><Relationship Id="rId303" Type="http://schemas.openxmlformats.org/officeDocument/2006/relationships/image" Target="../media/image167.png"/><Relationship Id="rId42" Type="http://schemas.openxmlformats.org/officeDocument/2006/relationships/customXml" Target="../ink/ink27.xml"/><Relationship Id="rId84" Type="http://schemas.openxmlformats.org/officeDocument/2006/relationships/customXml" Target="../ink/ink48.xml"/><Relationship Id="rId138" Type="http://schemas.openxmlformats.org/officeDocument/2006/relationships/customXml" Target="../ink/ink75.xml"/><Relationship Id="rId345" Type="http://schemas.openxmlformats.org/officeDocument/2006/relationships/image" Target="../media/image188.png"/><Relationship Id="rId387" Type="http://schemas.openxmlformats.org/officeDocument/2006/relationships/image" Target="../media/image209.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412" Type="http://schemas.openxmlformats.org/officeDocument/2006/relationships/customXml" Target="../ink/ink212.xml"/><Relationship Id="rId107" Type="http://schemas.openxmlformats.org/officeDocument/2006/relationships/image" Target="../media/image69.png"/><Relationship Id="rId289" Type="http://schemas.openxmlformats.org/officeDocument/2006/relationships/image" Target="../media/image160.png"/><Relationship Id="rId454" Type="http://schemas.openxmlformats.org/officeDocument/2006/relationships/customXml" Target="../ink/ink233.xml"/><Relationship Id="rId11" Type="http://schemas.openxmlformats.org/officeDocument/2006/relationships/image" Target="../media/image2110.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63.xml"/><Relationship Id="rId356" Type="http://schemas.openxmlformats.org/officeDocument/2006/relationships/customXml" Target="../ink/ink184.xml"/><Relationship Id="rId398" Type="http://schemas.openxmlformats.org/officeDocument/2006/relationships/customXml" Target="../ink/ink205.xml"/><Relationship Id="rId95" Type="http://schemas.openxmlformats.org/officeDocument/2006/relationships/image" Target="../media/image63.png"/><Relationship Id="rId160" Type="http://schemas.openxmlformats.org/officeDocument/2006/relationships/customXml" Target="../ink/ink86.xml"/><Relationship Id="rId216" Type="http://schemas.openxmlformats.org/officeDocument/2006/relationships/customXml" Target="../ink/ink114.xml"/><Relationship Id="rId423" Type="http://schemas.openxmlformats.org/officeDocument/2006/relationships/image" Target="../media/image227.png"/><Relationship Id="rId258" Type="http://schemas.openxmlformats.org/officeDocument/2006/relationships/customXml" Target="../ink/ink135.xml"/><Relationship Id="rId465" Type="http://schemas.openxmlformats.org/officeDocument/2006/relationships/image" Target="../media/image248.png"/><Relationship Id="rId22" Type="http://schemas.openxmlformats.org/officeDocument/2006/relationships/customXml" Target="../ink/ink17.xml"/><Relationship Id="rId64" Type="http://schemas.openxmlformats.org/officeDocument/2006/relationships/customXml" Target="../ink/ink38.xml"/><Relationship Id="rId118" Type="http://schemas.openxmlformats.org/officeDocument/2006/relationships/customXml" Target="../ink/ink65.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434" Type="http://schemas.openxmlformats.org/officeDocument/2006/relationships/customXml" Target="../ink/ink223.xml"/><Relationship Id="rId476" Type="http://schemas.openxmlformats.org/officeDocument/2006/relationships/customXml" Target="../ink/ink244.xml"/><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6.xml"/><Relationship Id="rId336" Type="http://schemas.openxmlformats.org/officeDocument/2006/relationships/customXml" Target="../ink/ink174.xml"/><Relationship Id="rId75" Type="http://schemas.openxmlformats.org/officeDocument/2006/relationships/image" Target="../media/image53.png"/><Relationship Id="rId140" Type="http://schemas.openxmlformats.org/officeDocument/2006/relationships/customXml" Target="../ink/ink76.xml"/><Relationship Id="rId182" Type="http://schemas.openxmlformats.org/officeDocument/2006/relationships/customXml" Target="../ink/ink97.xml"/><Relationship Id="rId378" Type="http://schemas.openxmlformats.org/officeDocument/2006/relationships/customXml" Target="../ink/ink195.xml"/><Relationship Id="rId403" Type="http://schemas.openxmlformats.org/officeDocument/2006/relationships/image" Target="../media/image217.png"/><Relationship Id="rId6" Type="http://schemas.openxmlformats.org/officeDocument/2006/relationships/customXml" Target="../ink/ink9.xml"/><Relationship Id="rId238" Type="http://schemas.openxmlformats.org/officeDocument/2006/relationships/customXml" Target="../ink/ink125.xml"/><Relationship Id="rId445" Type="http://schemas.openxmlformats.org/officeDocument/2006/relationships/image" Target="../media/image238.png"/><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8.xml"/><Relationship Id="rId86" Type="http://schemas.openxmlformats.org/officeDocument/2006/relationships/customXml" Target="../ink/ink49.xml"/><Relationship Id="rId151" Type="http://schemas.openxmlformats.org/officeDocument/2006/relationships/image" Target="../media/image91.png"/><Relationship Id="rId389" Type="http://schemas.openxmlformats.org/officeDocument/2006/relationships/image" Target="../media/image210.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414" Type="http://schemas.openxmlformats.org/officeDocument/2006/relationships/customXml" Target="../ink/ink213.xml"/><Relationship Id="rId456" Type="http://schemas.openxmlformats.org/officeDocument/2006/relationships/customXml" Target="../ink/ink234.xml"/><Relationship Id="rId13" Type="http://schemas.openxmlformats.org/officeDocument/2006/relationships/image" Target="../media/image2210.png"/><Relationship Id="rId109" Type="http://schemas.openxmlformats.org/officeDocument/2006/relationships/image" Target="../media/image70.png"/><Relationship Id="rId260" Type="http://schemas.openxmlformats.org/officeDocument/2006/relationships/customXml" Target="../ink/ink136.xml"/><Relationship Id="rId316" Type="http://schemas.openxmlformats.org/officeDocument/2006/relationships/customXml" Target="../ink/ink164.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6.xml"/><Relationship Id="rId358" Type="http://schemas.openxmlformats.org/officeDocument/2006/relationships/customXml" Target="../ink/ink185.xml"/><Relationship Id="rId162" Type="http://schemas.openxmlformats.org/officeDocument/2006/relationships/customXml" Target="../ink/ink87.xml"/><Relationship Id="rId218" Type="http://schemas.openxmlformats.org/officeDocument/2006/relationships/customXml" Target="../ink/ink115.xml"/><Relationship Id="rId425" Type="http://schemas.openxmlformats.org/officeDocument/2006/relationships/image" Target="../media/image228.png"/><Relationship Id="rId467" Type="http://schemas.openxmlformats.org/officeDocument/2006/relationships/image" Target="../media/image249.png"/><Relationship Id="rId271" Type="http://schemas.openxmlformats.org/officeDocument/2006/relationships/image" Target="../media/image151.png"/><Relationship Id="rId24" Type="http://schemas.openxmlformats.org/officeDocument/2006/relationships/customXml" Target="../ink/ink18.xml"/><Relationship Id="rId66" Type="http://schemas.openxmlformats.org/officeDocument/2006/relationships/customXml" Target="../ink/ink39.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380" Type="http://schemas.openxmlformats.org/officeDocument/2006/relationships/customXml" Target="../ink/ink196.xml"/><Relationship Id="rId436" Type="http://schemas.openxmlformats.org/officeDocument/2006/relationships/customXml" Target="../ink/ink224.xml"/><Relationship Id="rId240" Type="http://schemas.openxmlformats.org/officeDocument/2006/relationships/customXml" Target="../ink/ink126.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6.xml"/><Relationship Id="rId282" Type="http://schemas.openxmlformats.org/officeDocument/2006/relationships/customXml" Target="../ink/ink147.xml"/><Relationship Id="rId338" Type="http://schemas.openxmlformats.org/officeDocument/2006/relationships/customXml" Target="../ink/ink175.xml"/><Relationship Id="rId8" Type="http://schemas.openxmlformats.org/officeDocument/2006/relationships/customXml" Target="../ink/ink10.xml"/><Relationship Id="rId142" Type="http://schemas.openxmlformats.org/officeDocument/2006/relationships/customXml" Target="../ink/ink77.xml"/><Relationship Id="rId184" Type="http://schemas.openxmlformats.org/officeDocument/2006/relationships/customXml" Target="../ink/ink98.xml"/><Relationship Id="rId391" Type="http://schemas.openxmlformats.org/officeDocument/2006/relationships/image" Target="../media/image211.png"/><Relationship Id="rId405" Type="http://schemas.openxmlformats.org/officeDocument/2006/relationships/image" Target="../media/image218.png"/><Relationship Id="rId447" Type="http://schemas.openxmlformats.org/officeDocument/2006/relationships/image" Target="../media/image239.png"/><Relationship Id="rId251" Type="http://schemas.openxmlformats.org/officeDocument/2006/relationships/image" Target="../media/image141.png"/><Relationship Id="rId46" Type="http://schemas.openxmlformats.org/officeDocument/2006/relationships/customXml" Target="../ink/ink29.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50.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6.xml"/><Relationship Id="rId416" Type="http://schemas.openxmlformats.org/officeDocument/2006/relationships/customXml" Target="../ink/ink214.xml"/><Relationship Id="rId220" Type="http://schemas.openxmlformats.org/officeDocument/2006/relationships/customXml" Target="../ink/ink116.xml"/><Relationship Id="rId458" Type="http://schemas.openxmlformats.org/officeDocument/2006/relationships/customXml" Target="../ink/ink235.xml"/><Relationship Id="rId15" Type="http://schemas.openxmlformats.org/officeDocument/2006/relationships/image" Target="../media/image23.png"/><Relationship Id="rId57" Type="http://schemas.openxmlformats.org/officeDocument/2006/relationships/image" Target="../media/image44.png"/><Relationship Id="rId262" Type="http://schemas.openxmlformats.org/officeDocument/2006/relationships/customXml" Target="../ink/ink137.xml"/><Relationship Id="rId318" Type="http://schemas.openxmlformats.org/officeDocument/2006/relationships/customXml" Target="../ink/ink165.xml"/><Relationship Id="rId99" Type="http://schemas.openxmlformats.org/officeDocument/2006/relationships/image" Target="../media/image65.png"/><Relationship Id="rId122" Type="http://schemas.openxmlformats.org/officeDocument/2006/relationships/customXml" Target="../ink/ink67.xml"/><Relationship Id="rId164" Type="http://schemas.openxmlformats.org/officeDocument/2006/relationships/customXml" Target="../ink/ink88.xml"/><Relationship Id="rId371" Type="http://schemas.openxmlformats.org/officeDocument/2006/relationships/image" Target="../media/image201.png"/><Relationship Id="rId427" Type="http://schemas.openxmlformats.org/officeDocument/2006/relationships/image" Target="../media/image229.png"/><Relationship Id="rId469" Type="http://schemas.openxmlformats.org/officeDocument/2006/relationships/image" Target="../media/image250.png"/><Relationship Id="rId26" Type="http://schemas.openxmlformats.org/officeDocument/2006/relationships/customXml" Target="../ink/ink19.xml"/><Relationship Id="rId231" Type="http://schemas.openxmlformats.org/officeDocument/2006/relationships/image" Target="../media/image131.png"/><Relationship Id="rId273" Type="http://schemas.openxmlformats.org/officeDocument/2006/relationships/image" Target="../media/image152.png"/><Relationship Id="rId329" Type="http://schemas.openxmlformats.org/officeDocument/2006/relationships/image" Target="../media/image180.png"/><Relationship Id="rId68" Type="http://schemas.openxmlformats.org/officeDocument/2006/relationships/customXml" Target="../ink/ink40.xml"/><Relationship Id="rId133" Type="http://schemas.openxmlformats.org/officeDocument/2006/relationships/image" Target="../media/image82.png"/><Relationship Id="rId175" Type="http://schemas.openxmlformats.org/officeDocument/2006/relationships/image" Target="../media/image103.png"/><Relationship Id="rId340" Type="http://schemas.openxmlformats.org/officeDocument/2006/relationships/customXml" Target="../ink/ink176.xml"/><Relationship Id="rId200" Type="http://schemas.openxmlformats.org/officeDocument/2006/relationships/customXml" Target="../ink/ink106.xml"/><Relationship Id="rId382" Type="http://schemas.openxmlformats.org/officeDocument/2006/relationships/customXml" Target="../ink/ink197.xml"/><Relationship Id="rId438" Type="http://schemas.openxmlformats.org/officeDocument/2006/relationships/customXml" Target="../ink/ink225.xml"/><Relationship Id="rId242" Type="http://schemas.openxmlformats.org/officeDocument/2006/relationships/customXml" Target="../ink/ink127.xml"/><Relationship Id="rId284" Type="http://schemas.openxmlformats.org/officeDocument/2006/relationships/customXml" Target="../ink/ink148.xml"/><Relationship Id="rId37" Type="http://schemas.openxmlformats.org/officeDocument/2006/relationships/image" Target="../media/image34.png"/><Relationship Id="rId79" Type="http://schemas.openxmlformats.org/officeDocument/2006/relationships/image" Target="../media/image55.png"/><Relationship Id="rId102" Type="http://schemas.openxmlformats.org/officeDocument/2006/relationships/customXml" Target="../ink/ink57.xml"/><Relationship Id="rId144" Type="http://schemas.openxmlformats.org/officeDocument/2006/relationships/customXml" Target="../ink/ink78.xml"/><Relationship Id="rId90" Type="http://schemas.openxmlformats.org/officeDocument/2006/relationships/customXml" Target="../ink/ink51.xml"/><Relationship Id="rId186" Type="http://schemas.openxmlformats.org/officeDocument/2006/relationships/customXml" Target="../ink/ink99.xml"/><Relationship Id="rId351" Type="http://schemas.openxmlformats.org/officeDocument/2006/relationships/image" Target="../media/image191.png"/><Relationship Id="rId393" Type="http://schemas.openxmlformats.org/officeDocument/2006/relationships/image" Target="../media/image212.png"/><Relationship Id="rId407" Type="http://schemas.openxmlformats.org/officeDocument/2006/relationships/image" Target="../media/image219.png"/><Relationship Id="rId449" Type="http://schemas.openxmlformats.org/officeDocument/2006/relationships/image" Target="../media/image240.png"/><Relationship Id="rId211" Type="http://schemas.openxmlformats.org/officeDocument/2006/relationships/image" Target="../media/image121.png"/><Relationship Id="rId253" Type="http://schemas.openxmlformats.org/officeDocument/2006/relationships/image" Target="../media/image142.png"/><Relationship Id="rId295" Type="http://schemas.openxmlformats.org/officeDocument/2006/relationships/image" Target="../media/image163.png"/><Relationship Id="rId309" Type="http://schemas.openxmlformats.org/officeDocument/2006/relationships/image" Target="../media/image170.png"/><Relationship Id="rId460" Type="http://schemas.openxmlformats.org/officeDocument/2006/relationships/customXml" Target="../ink/ink236.xml"/><Relationship Id="rId48" Type="http://schemas.openxmlformats.org/officeDocument/2006/relationships/customXml" Target="../ink/ink30.xml"/><Relationship Id="rId113" Type="http://schemas.openxmlformats.org/officeDocument/2006/relationships/image" Target="../media/image72.png"/><Relationship Id="rId320" Type="http://schemas.openxmlformats.org/officeDocument/2006/relationships/customXml" Target="../ink/ink166.xml"/><Relationship Id="rId155" Type="http://schemas.openxmlformats.org/officeDocument/2006/relationships/image" Target="../media/image93.png"/><Relationship Id="rId197" Type="http://schemas.openxmlformats.org/officeDocument/2006/relationships/image" Target="../media/image114.png"/><Relationship Id="rId362" Type="http://schemas.openxmlformats.org/officeDocument/2006/relationships/customXml" Target="../ink/ink187.xml"/><Relationship Id="rId418" Type="http://schemas.openxmlformats.org/officeDocument/2006/relationships/customXml" Target="../ink/ink215.xml"/><Relationship Id="rId222" Type="http://schemas.openxmlformats.org/officeDocument/2006/relationships/customXml" Target="../ink/ink117.xml"/><Relationship Id="rId264" Type="http://schemas.openxmlformats.org/officeDocument/2006/relationships/customXml" Target="../ink/ink138.xml"/><Relationship Id="rId471" Type="http://schemas.openxmlformats.org/officeDocument/2006/relationships/image" Target="../media/image251.png"/><Relationship Id="rId17" Type="http://schemas.openxmlformats.org/officeDocument/2006/relationships/image" Target="../media/image24.png"/><Relationship Id="rId59" Type="http://schemas.openxmlformats.org/officeDocument/2006/relationships/image" Target="../media/image45.png"/><Relationship Id="rId124" Type="http://schemas.openxmlformats.org/officeDocument/2006/relationships/customXml" Target="../ink/ink68.xml"/><Relationship Id="rId70" Type="http://schemas.openxmlformats.org/officeDocument/2006/relationships/customXml" Target="../ink/ink41.xml"/><Relationship Id="rId166" Type="http://schemas.openxmlformats.org/officeDocument/2006/relationships/customXml" Target="../ink/ink89.xml"/><Relationship Id="rId331" Type="http://schemas.openxmlformats.org/officeDocument/2006/relationships/image" Target="../media/image181.png"/><Relationship Id="rId373" Type="http://schemas.openxmlformats.org/officeDocument/2006/relationships/image" Target="../media/image202.png"/><Relationship Id="rId429" Type="http://schemas.openxmlformats.org/officeDocument/2006/relationships/image" Target="../media/image230.png"/><Relationship Id="rId1" Type="http://schemas.openxmlformats.org/officeDocument/2006/relationships/slideLayout" Target="../slideLayouts/slideLayout11.xml"/><Relationship Id="rId233" Type="http://schemas.openxmlformats.org/officeDocument/2006/relationships/image" Target="../media/image132.png"/><Relationship Id="rId440" Type="http://schemas.openxmlformats.org/officeDocument/2006/relationships/customXml" Target="../ink/ink226.xml"/><Relationship Id="rId28" Type="http://schemas.openxmlformats.org/officeDocument/2006/relationships/customXml" Target="../ink/ink20.xml"/><Relationship Id="rId275" Type="http://schemas.openxmlformats.org/officeDocument/2006/relationships/image" Target="../media/image153.png"/><Relationship Id="rId300" Type="http://schemas.openxmlformats.org/officeDocument/2006/relationships/customXml" Target="../ink/ink156.xml"/><Relationship Id="rId81" Type="http://schemas.openxmlformats.org/officeDocument/2006/relationships/image" Target="../media/image56.png"/><Relationship Id="rId135" Type="http://schemas.openxmlformats.org/officeDocument/2006/relationships/image" Target="../media/image83.png"/><Relationship Id="rId177" Type="http://schemas.openxmlformats.org/officeDocument/2006/relationships/image" Target="../media/image104.png"/><Relationship Id="rId342" Type="http://schemas.openxmlformats.org/officeDocument/2006/relationships/customXml" Target="../ink/ink177.xml"/><Relationship Id="rId384" Type="http://schemas.openxmlformats.org/officeDocument/2006/relationships/customXml" Target="../ink/ink198.xml"/><Relationship Id="rId202" Type="http://schemas.openxmlformats.org/officeDocument/2006/relationships/customXml" Target="../ink/ink107.xml"/><Relationship Id="rId244" Type="http://schemas.openxmlformats.org/officeDocument/2006/relationships/customXml" Target="../ink/ink128.xml"/><Relationship Id="rId39" Type="http://schemas.openxmlformats.org/officeDocument/2006/relationships/image" Target="../media/image35.png"/><Relationship Id="rId286" Type="http://schemas.openxmlformats.org/officeDocument/2006/relationships/customXml" Target="../ink/ink149.xml"/><Relationship Id="rId451" Type="http://schemas.openxmlformats.org/officeDocument/2006/relationships/image" Target="../media/image241.png"/><Relationship Id="rId50" Type="http://schemas.openxmlformats.org/officeDocument/2006/relationships/customXml" Target="../ink/ink31.xml"/><Relationship Id="rId104" Type="http://schemas.openxmlformats.org/officeDocument/2006/relationships/customXml" Target="../ink/ink58.xml"/><Relationship Id="rId146" Type="http://schemas.openxmlformats.org/officeDocument/2006/relationships/customXml" Target="../ink/ink79.xml"/><Relationship Id="rId188" Type="http://schemas.openxmlformats.org/officeDocument/2006/relationships/customXml" Target="../ink/ink100.xml"/><Relationship Id="rId311" Type="http://schemas.openxmlformats.org/officeDocument/2006/relationships/image" Target="../media/image171.png"/><Relationship Id="rId353" Type="http://schemas.openxmlformats.org/officeDocument/2006/relationships/image" Target="../media/image192.png"/><Relationship Id="rId395" Type="http://schemas.openxmlformats.org/officeDocument/2006/relationships/image" Target="../media/image213.png"/><Relationship Id="rId409" Type="http://schemas.openxmlformats.org/officeDocument/2006/relationships/image" Target="../media/image220.png"/><Relationship Id="rId92" Type="http://schemas.openxmlformats.org/officeDocument/2006/relationships/customXml" Target="../ink/ink52.xml"/><Relationship Id="rId213" Type="http://schemas.openxmlformats.org/officeDocument/2006/relationships/image" Target="../media/image122.png"/><Relationship Id="rId420" Type="http://schemas.openxmlformats.org/officeDocument/2006/relationships/customXml" Target="../ink/ink216.xml"/><Relationship Id="rId255" Type="http://schemas.openxmlformats.org/officeDocument/2006/relationships/image" Target="../media/image143.png"/><Relationship Id="rId297" Type="http://schemas.openxmlformats.org/officeDocument/2006/relationships/image" Target="../media/image164.png"/><Relationship Id="rId462" Type="http://schemas.openxmlformats.org/officeDocument/2006/relationships/customXml" Target="../ink/ink237.xml"/><Relationship Id="rId115" Type="http://schemas.openxmlformats.org/officeDocument/2006/relationships/image" Target="../media/image73.png"/><Relationship Id="rId157" Type="http://schemas.openxmlformats.org/officeDocument/2006/relationships/image" Target="../media/image94.png"/><Relationship Id="rId322" Type="http://schemas.openxmlformats.org/officeDocument/2006/relationships/customXml" Target="../ink/ink167.xml"/><Relationship Id="rId364" Type="http://schemas.openxmlformats.org/officeDocument/2006/relationships/customXml" Target="../ink/ink188.xml"/><Relationship Id="rId61" Type="http://schemas.openxmlformats.org/officeDocument/2006/relationships/image" Target="../media/image46.png"/><Relationship Id="rId199" Type="http://schemas.openxmlformats.org/officeDocument/2006/relationships/image" Target="../media/image115.png"/><Relationship Id="rId19" Type="http://schemas.openxmlformats.org/officeDocument/2006/relationships/image" Target="../media/image25.png"/><Relationship Id="rId224" Type="http://schemas.openxmlformats.org/officeDocument/2006/relationships/customXml" Target="../ink/ink118.xml"/><Relationship Id="rId266" Type="http://schemas.openxmlformats.org/officeDocument/2006/relationships/customXml" Target="../ink/ink139.xml"/><Relationship Id="rId431" Type="http://schemas.openxmlformats.org/officeDocument/2006/relationships/image" Target="../media/image231.png"/><Relationship Id="rId473" Type="http://schemas.openxmlformats.org/officeDocument/2006/relationships/image" Target="../media/image252.png"/><Relationship Id="rId30" Type="http://schemas.openxmlformats.org/officeDocument/2006/relationships/customXml" Target="../ink/ink21.xml"/><Relationship Id="rId126" Type="http://schemas.openxmlformats.org/officeDocument/2006/relationships/customXml" Target="../ink/ink69.xml"/><Relationship Id="rId168" Type="http://schemas.openxmlformats.org/officeDocument/2006/relationships/customXml" Target="../ink/ink90.xml"/><Relationship Id="rId333" Type="http://schemas.openxmlformats.org/officeDocument/2006/relationships/image" Target="../media/image182.png"/></Relationships>
</file>

<file path=ppt/slides/_rels/slide2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710.png"/><Relationship Id="rId5" Type="http://schemas.openxmlformats.org/officeDocument/2006/relationships/customXml" Target="../ink/ink245.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63.jp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61.png"/><Relationship Id="rId11" Type="http://schemas.openxmlformats.org/officeDocument/2006/relationships/image" Target="../media/image4.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jpg"/></Relationships>
</file>

<file path=ppt/slides/_rels/slide2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68.png"/></Relationships>
</file>

<file path=ppt/slides/_rels/slide31.xml.rels><?xml version="1.0" encoding="UTF-8" standalone="yes"?>
<Relationships xmlns="http://schemas.openxmlformats.org/package/2006/relationships"><Relationship Id="rId26" Type="http://schemas.openxmlformats.org/officeDocument/2006/relationships/customXml" Target="../ink/ink258.xml"/><Relationship Id="rId117" Type="http://schemas.openxmlformats.org/officeDocument/2006/relationships/image" Target="../media/image325.png"/><Relationship Id="rId21" Type="http://schemas.openxmlformats.org/officeDocument/2006/relationships/image" Target="../media/image277.png"/><Relationship Id="rId42" Type="http://schemas.openxmlformats.org/officeDocument/2006/relationships/customXml" Target="../ink/ink266.xml"/><Relationship Id="rId47" Type="http://schemas.openxmlformats.org/officeDocument/2006/relationships/image" Target="../media/image290.png"/><Relationship Id="rId63" Type="http://schemas.openxmlformats.org/officeDocument/2006/relationships/image" Target="../media/image298.png"/><Relationship Id="rId68" Type="http://schemas.openxmlformats.org/officeDocument/2006/relationships/customXml" Target="../ink/ink279.xml"/><Relationship Id="rId84" Type="http://schemas.openxmlformats.org/officeDocument/2006/relationships/customXml" Target="../ink/ink287.xml"/><Relationship Id="rId89" Type="http://schemas.openxmlformats.org/officeDocument/2006/relationships/image" Target="../media/image311.png"/><Relationship Id="rId112" Type="http://schemas.openxmlformats.org/officeDocument/2006/relationships/customXml" Target="../ink/ink301.xml"/><Relationship Id="rId16" Type="http://schemas.openxmlformats.org/officeDocument/2006/relationships/customXml" Target="../ink/ink253.xml"/><Relationship Id="rId107" Type="http://schemas.openxmlformats.org/officeDocument/2006/relationships/image" Target="../media/image320.png"/><Relationship Id="rId11" Type="http://schemas.openxmlformats.org/officeDocument/2006/relationships/image" Target="../media/image272.png"/><Relationship Id="rId32" Type="http://schemas.openxmlformats.org/officeDocument/2006/relationships/customXml" Target="../ink/ink261.xml"/><Relationship Id="rId37" Type="http://schemas.openxmlformats.org/officeDocument/2006/relationships/image" Target="../media/image285.png"/><Relationship Id="rId53" Type="http://schemas.openxmlformats.org/officeDocument/2006/relationships/image" Target="../media/image293.png"/><Relationship Id="rId58" Type="http://schemas.openxmlformats.org/officeDocument/2006/relationships/customXml" Target="../ink/ink274.xml"/><Relationship Id="rId74" Type="http://schemas.openxmlformats.org/officeDocument/2006/relationships/customXml" Target="../ink/ink282.xml"/><Relationship Id="rId79" Type="http://schemas.openxmlformats.org/officeDocument/2006/relationships/image" Target="../media/image306.png"/><Relationship Id="rId102" Type="http://schemas.openxmlformats.org/officeDocument/2006/relationships/customXml" Target="../ink/ink296.xml"/><Relationship Id="rId5" Type="http://schemas.openxmlformats.org/officeDocument/2006/relationships/image" Target="../media/image269.png"/><Relationship Id="rId90" Type="http://schemas.openxmlformats.org/officeDocument/2006/relationships/customXml" Target="../ink/ink290.xml"/><Relationship Id="rId95" Type="http://schemas.openxmlformats.org/officeDocument/2006/relationships/image" Target="../media/image314.png"/><Relationship Id="rId22" Type="http://schemas.openxmlformats.org/officeDocument/2006/relationships/customXml" Target="../ink/ink256.xml"/><Relationship Id="rId27"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customXml" Target="../ink/ink269.xml"/><Relationship Id="rId64" Type="http://schemas.openxmlformats.org/officeDocument/2006/relationships/customXml" Target="../ink/ink277.xml"/><Relationship Id="rId69" Type="http://schemas.openxmlformats.org/officeDocument/2006/relationships/image" Target="../media/image301.png"/><Relationship Id="rId113" Type="http://schemas.openxmlformats.org/officeDocument/2006/relationships/image" Target="../media/image323.png"/><Relationship Id="rId118" Type="http://schemas.openxmlformats.org/officeDocument/2006/relationships/customXml" Target="../ink/ink304.xml"/><Relationship Id="rId80" Type="http://schemas.openxmlformats.org/officeDocument/2006/relationships/customXml" Target="../ink/ink285.xml"/><Relationship Id="rId85" Type="http://schemas.openxmlformats.org/officeDocument/2006/relationships/image" Target="../media/image309.png"/><Relationship Id="rId12" Type="http://schemas.openxmlformats.org/officeDocument/2006/relationships/customXml" Target="../ink/ink251.xml"/><Relationship Id="rId17" Type="http://schemas.openxmlformats.org/officeDocument/2006/relationships/image" Target="../media/image275.png"/><Relationship Id="rId33" Type="http://schemas.openxmlformats.org/officeDocument/2006/relationships/image" Target="../media/image283.png"/><Relationship Id="rId38" Type="http://schemas.openxmlformats.org/officeDocument/2006/relationships/customXml" Target="../ink/ink264.xml"/><Relationship Id="rId59" Type="http://schemas.openxmlformats.org/officeDocument/2006/relationships/image" Target="../media/image296.png"/><Relationship Id="rId103" Type="http://schemas.openxmlformats.org/officeDocument/2006/relationships/image" Target="../media/image318.png"/><Relationship Id="rId108" Type="http://schemas.openxmlformats.org/officeDocument/2006/relationships/customXml" Target="../ink/ink299.xml"/><Relationship Id="rId54" Type="http://schemas.openxmlformats.org/officeDocument/2006/relationships/customXml" Target="../ink/ink272.xml"/><Relationship Id="rId70" Type="http://schemas.openxmlformats.org/officeDocument/2006/relationships/customXml" Target="../ink/ink280.xml"/><Relationship Id="rId75" Type="http://schemas.openxmlformats.org/officeDocument/2006/relationships/image" Target="../media/image304.png"/><Relationship Id="rId91" Type="http://schemas.openxmlformats.org/officeDocument/2006/relationships/image" Target="../media/image312.png"/><Relationship Id="rId96" Type="http://schemas.openxmlformats.org/officeDocument/2006/relationships/customXml" Target="../ink/ink293.xml"/><Relationship Id="rId1" Type="http://schemas.openxmlformats.org/officeDocument/2006/relationships/slideLayout" Target="../slideLayouts/slideLayout4.xml"/><Relationship Id="rId6" Type="http://schemas.openxmlformats.org/officeDocument/2006/relationships/customXml" Target="../ink/ink248.xml"/><Relationship Id="rId23" Type="http://schemas.openxmlformats.org/officeDocument/2006/relationships/image" Target="../media/image278.png"/><Relationship Id="rId28" Type="http://schemas.openxmlformats.org/officeDocument/2006/relationships/customXml" Target="../ink/ink259.xml"/><Relationship Id="rId49" Type="http://schemas.openxmlformats.org/officeDocument/2006/relationships/image" Target="../media/image291.png"/><Relationship Id="rId114" Type="http://schemas.openxmlformats.org/officeDocument/2006/relationships/customXml" Target="../ink/ink302.xml"/><Relationship Id="rId119" Type="http://schemas.openxmlformats.org/officeDocument/2006/relationships/image" Target="../media/image326.png"/><Relationship Id="rId10" Type="http://schemas.openxmlformats.org/officeDocument/2006/relationships/customXml" Target="../ink/ink250.xml"/><Relationship Id="rId31" Type="http://schemas.openxmlformats.org/officeDocument/2006/relationships/image" Target="../media/image282.png"/><Relationship Id="rId44" Type="http://schemas.openxmlformats.org/officeDocument/2006/relationships/customXml" Target="../ink/ink267.xml"/><Relationship Id="rId52" Type="http://schemas.openxmlformats.org/officeDocument/2006/relationships/customXml" Target="../ink/ink271.xml"/><Relationship Id="rId60" Type="http://schemas.openxmlformats.org/officeDocument/2006/relationships/customXml" Target="../ink/ink275.xml"/><Relationship Id="rId65" Type="http://schemas.openxmlformats.org/officeDocument/2006/relationships/image" Target="../media/image299.png"/><Relationship Id="rId73" Type="http://schemas.openxmlformats.org/officeDocument/2006/relationships/image" Target="../media/image303.png"/><Relationship Id="rId78" Type="http://schemas.openxmlformats.org/officeDocument/2006/relationships/customXml" Target="../ink/ink284.xml"/><Relationship Id="rId81" Type="http://schemas.openxmlformats.org/officeDocument/2006/relationships/image" Target="../media/image307.png"/><Relationship Id="rId86" Type="http://schemas.openxmlformats.org/officeDocument/2006/relationships/customXml" Target="../ink/ink288.xml"/><Relationship Id="rId94" Type="http://schemas.openxmlformats.org/officeDocument/2006/relationships/customXml" Target="../ink/ink292.xml"/><Relationship Id="rId99" Type="http://schemas.openxmlformats.org/officeDocument/2006/relationships/image" Target="../media/image316.png"/><Relationship Id="rId101" Type="http://schemas.openxmlformats.org/officeDocument/2006/relationships/image" Target="../media/image317.png"/><Relationship Id="rId4" Type="http://schemas.openxmlformats.org/officeDocument/2006/relationships/customXml" Target="../ink/ink247.xml"/><Relationship Id="rId9" Type="http://schemas.openxmlformats.org/officeDocument/2006/relationships/image" Target="../media/image271.png"/><Relationship Id="rId13" Type="http://schemas.openxmlformats.org/officeDocument/2006/relationships/image" Target="../media/image273.png"/><Relationship Id="rId18" Type="http://schemas.openxmlformats.org/officeDocument/2006/relationships/customXml" Target="../ink/ink254.xml"/><Relationship Id="rId39" Type="http://schemas.openxmlformats.org/officeDocument/2006/relationships/image" Target="../media/image286.png"/><Relationship Id="rId109" Type="http://schemas.openxmlformats.org/officeDocument/2006/relationships/image" Target="../media/image321.png"/><Relationship Id="rId34" Type="http://schemas.openxmlformats.org/officeDocument/2006/relationships/customXml" Target="../ink/ink262.xml"/><Relationship Id="rId50" Type="http://schemas.openxmlformats.org/officeDocument/2006/relationships/customXml" Target="../ink/ink270.xml"/><Relationship Id="rId55" Type="http://schemas.openxmlformats.org/officeDocument/2006/relationships/image" Target="../media/image294.png"/><Relationship Id="rId76" Type="http://schemas.openxmlformats.org/officeDocument/2006/relationships/customXml" Target="../ink/ink283.xml"/><Relationship Id="rId97" Type="http://schemas.openxmlformats.org/officeDocument/2006/relationships/image" Target="../media/image315.png"/><Relationship Id="rId104" Type="http://schemas.openxmlformats.org/officeDocument/2006/relationships/customXml" Target="../ink/ink297.xml"/><Relationship Id="rId7" Type="http://schemas.openxmlformats.org/officeDocument/2006/relationships/image" Target="../media/image270.png"/><Relationship Id="rId71" Type="http://schemas.openxmlformats.org/officeDocument/2006/relationships/image" Target="../media/image302.png"/><Relationship Id="rId92" Type="http://schemas.openxmlformats.org/officeDocument/2006/relationships/customXml" Target="../ink/ink291.xml"/><Relationship Id="rId2" Type="http://schemas.openxmlformats.org/officeDocument/2006/relationships/customXml" Target="../ink/ink246.xml"/><Relationship Id="rId29" Type="http://schemas.openxmlformats.org/officeDocument/2006/relationships/image" Target="../media/image281.png"/><Relationship Id="rId24" Type="http://schemas.openxmlformats.org/officeDocument/2006/relationships/customXml" Target="../ink/ink257.xml"/><Relationship Id="rId40" Type="http://schemas.openxmlformats.org/officeDocument/2006/relationships/customXml" Target="../ink/ink265.xml"/><Relationship Id="rId45" Type="http://schemas.openxmlformats.org/officeDocument/2006/relationships/image" Target="../media/image289.png"/><Relationship Id="rId66" Type="http://schemas.openxmlformats.org/officeDocument/2006/relationships/customXml" Target="../ink/ink278.xml"/><Relationship Id="rId87" Type="http://schemas.openxmlformats.org/officeDocument/2006/relationships/image" Target="../media/image310.png"/><Relationship Id="rId110" Type="http://schemas.openxmlformats.org/officeDocument/2006/relationships/customXml" Target="../ink/ink300.xml"/><Relationship Id="rId115" Type="http://schemas.openxmlformats.org/officeDocument/2006/relationships/image" Target="../media/image324.png"/><Relationship Id="rId61" Type="http://schemas.openxmlformats.org/officeDocument/2006/relationships/image" Target="../media/image297.png"/><Relationship Id="rId82" Type="http://schemas.openxmlformats.org/officeDocument/2006/relationships/customXml" Target="../ink/ink286.xml"/><Relationship Id="rId19" Type="http://schemas.openxmlformats.org/officeDocument/2006/relationships/image" Target="../media/image276.png"/><Relationship Id="rId14" Type="http://schemas.openxmlformats.org/officeDocument/2006/relationships/customXml" Target="../ink/ink252.xml"/><Relationship Id="rId30" Type="http://schemas.openxmlformats.org/officeDocument/2006/relationships/customXml" Target="../ink/ink260.xml"/><Relationship Id="rId35" Type="http://schemas.openxmlformats.org/officeDocument/2006/relationships/image" Target="../media/image284.png"/><Relationship Id="rId56" Type="http://schemas.openxmlformats.org/officeDocument/2006/relationships/customXml" Target="../ink/ink273.xml"/><Relationship Id="rId77" Type="http://schemas.openxmlformats.org/officeDocument/2006/relationships/image" Target="../media/image305.png"/><Relationship Id="rId100" Type="http://schemas.openxmlformats.org/officeDocument/2006/relationships/customXml" Target="../ink/ink295.xml"/><Relationship Id="rId105" Type="http://schemas.openxmlformats.org/officeDocument/2006/relationships/image" Target="../media/image319.png"/><Relationship Id="rId8" Type="http://schemas.openxmlformats.org/officeDocument/2006/relationships/customXml" Target="../ink/ink249.xml"/><Relationship Id="rId51" Type="http://schemas.openxmlformats.org/officeDocument/2006/relationships/image" Target="../media/image292.png"/><Relationship Id="rId72" Type="http://schemas.openxmlformats.org/officeDocument/2006/relationships/customXml" Target="../ink/ink281.xml"/><Relationship Id="rId93" Type="http://schemas.openxmlformats.org/officeDocument/2006/relationships/image" Target="../media/image313.png"/><Relationship Id="rId98" Type="http://schemas.openxmlformats.org/officeDocument/2006/relationships/customXml" Target="../ink/ink294.xml"/><Relationship Id="rId3" Type="http://schemas.openxmlformats.org/officeDocument/2006/relationships/image" Target="../media/image1710.png"/><Relationship Id="rId25" Type="http://schemas.openxmlformats.org/officeDocument/2006/relationships/image" Target="../media/image279.png"/><Relationship Id="rId46" Type="http://schemas.openxmlformats.org/officeDocument/2006/relationships/customXml" Target="../ink/ink268.xml"/><Relationship Id="rId67" Type="http://schemas.openxmlformats.org/officeDocument/2006/relationships/image" Target="../media/image300.png"/><Relationship Id="rId116" Type="http://schemas.openxmlformats.org/officeDocument/2006/relationships/customXml" Target="../ink/ink303.xml"/><Relationship Id="rId20" Type="http://schemas.openxmlformats.org/officeDocument/2006/relationships/customXml" Target="../ink/ink255.xml"/><Relationship Id="rId41" Type="http://schemas.openxmlformats.org/officeDocument/2006/relationships/image" Target="../media/image287.png"/><Relationship Id="rId62" Type="http://schemas.openxmlformats.org/officeDocument/2006/relationships/customXml" Target="../ink/ink276.xml"/><Relationship Id="rId83" Type="http://schemas.openxmlformats.org/officeDocument/2006/relationships/image" Target="../media/image308.png"/><Relationship Id="rId88" Type="http://schemas.openxmlformats.org/officeDocument/2006/relationships/customXml" Target="../ink/ink289.xml"/><Relationship Id="rId111" Type="http://schemas.openxmlformats.org/officeDocument/2006/relationships/image" Target="../media/image322.png"/><Relationship Id="rId15" Type="http://schemas.openxmlformats.org/officeDocument/2006/relationships/image" Target="../media/image274.png"/><Relationship Id="rId36" Type="http://schemas.openxmlformats.org/officeDocument/2006/relationships/customXml" Target="../ink/ink263.xml"/><Relationship Id="rId57" Type="http://schemas.openxmlformats.org/officeDocument/2006/relationships/image" Target="../media/image295.png"/><Relationship Id="rId106" Type="http://schemas.openxmlformats.org/officeDocument/2006/relationships/customXml" Target="../ink/ink298.xml"/></Relationships>
</file>

<file path=ppt/slides/_rels/slide32.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63" Type="http://schemas.openxmlformats.org/officeDocument/2006/relationships/image" Target="../media/image356.png"/><Relationship Id="rId159" Type="http://schemas.openxmlformats.org/officeDocument/2006/relationships/image" Target="../media/image404.png"/><Relationship Id="rId170" Type="http://schemas.openxmlformats.org/officeDocument/2006/relationships/customXml" Target="../ink/ink389.xml"/><Relationship Id="rId226" Type="http://schemas.openxmlformats.org/officeDocument/2006/relationships/customXml" Target="../ink/ink417.xml"/><Relationship Id="rId268" Type="http://schemas.openxmlformats.org/officeDocument/2006/relationships/customXml" Target="../ink/ink438.xml"/><Relationship Id="rId32" Type="http://schemas.openxmlformats.org/officeDocument/2006/relationships/customXml" Target="../ink/ink320.xml"/><Relationship Id="rId74" Type="http://schemas.openxmlformats.org/officeDocument/2006/relationships/customXml" Target="../ink/ink341.xml"/><Relationship Id="rId128" Type="http://schemas.openxmlformats.org/officeDocument/2006/relationships/customXml" Target="../ink/ink368.xml"/><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customXml" Target="../ink/ink384.xml"/><Relationship Id="rId181" Type="http://schemas.openxmlformats.org/officeDocument/2006/relationships/image" Target="../media/image415.png"/><Relationship Id="rId216" Type="http://schemas.openxmlformats.org/officeDocument/2006/relationships/customXml" Target="../ink/ink412.xml"/><Relationship Id="rId237" Type="http://schemas.openxmlformats.org/officeDocument/2006/relationships/image" Target="../media/image443.png"/><Relationship Id="rId258" Type="http://schemas.openxmlformats.org/officeDocument/2006/relationships/customXml" Target="../ink/ink433.xml"/><Relationship Id="rId22" Type="http://schemas.openxmlformats.org/officeDocument/2006/relationships/customXml" Target="../ink/ink315.xml"/><Relationship Id="rId43" Type="http://schemas.openxmlformats.org/officeDocument/2006/relationships/image" Target="../media/image347.png"/><Relationship Id="rId64" Type="http://schemas.openxmlformats.org/officeDocument/2006/relationships/customXml" Target="../ink/ink336.xml"/><Relationship Id="rId118" Type="http://schemas.openxmlformats.org/officeDocument/2006/relationships/customXml" Target="../ink/ink363.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79.xml"/><Relationship Id="rId171" Type="http://schemas.openxmlformats.org/officeDocument/2006/relationships/image" Target="../media/image410.png"/><Relationship Id="rId192" Type="http://schemas.openxmlformats.org/officeDocument/2006/relationships/customXml" Target="../ink/ink400.xml"/><Relationship Id="rId206" Type="http://schemas.openxmlformats.org/officeDocument/2006/relationships/customXml" Target="../ink/ink407.xml"/><Relationship Id="rId227" Type="http://schemas.openxmlformats.org/officeDocument/2006/relationships/image" Target="../media/image438.png"/><Relationship Id="rId248" Type="http://schemas.openxmlformats.org/officeDocument/2006/relationships/customXml" Target="../ink/ink428.xml"/><Relationship Id="rId269" Type="http://schemas.openxmlformats.org/officeDocument/2006/relationships/image" Target="../media/image459.png"/><Relationship Id="rId12" Type="http://schemas.openxmlformats.org/officeDocument/2006/relationships/customXml" Target="../ink/ink310.xml"/><Relationship Id="rId33" Type="http://schemas.openxmlformats.org/officeDocument/2006/relationships/image" Target="../media/image342.png"/><Relationship Id="rId108" Type="http://schemas.openxmlformats.org/officeDocument/2006/relationships/customXml" Target="../ink/ink358.xml"/><Relationship Id="rId129" Type="http://schemas.openxmlformats.org/officeDocument/2006/relationships/image" Target="../media/image389.png"/><Relationship Id="rId54" Type="http://schemas.openxmlformats.org/officeDocument/2006/relationships/customXml" Target="../ink/ink331.xml"/><Relationship Id="rId75" Type="http://schemas.openxmlformats.org/officeDocument/2006/relationships/image" Target="../media/image362.png"/><Relationship Id="rId96" Type="http://schemas.openxmlformats.org/officeDocument/2006/relationships/customXml" Target="../ink/ink352.xml"/><Relationship Id="rId140" Type="http://schemas.openxmlformats.org/officeDocument/2006/relationships/customXml" Target="../ink/ink374.xml"/><Relationship Id="rId161" Type="http://schemas.openxmlformats.org/officeDocument/2006/relationships/image" Target="../media/image405.png"/><Relationship Id="rId182" Type="http://schemas.openxmlformats.org/officeDocument/2006/relationships/customXml" Target="../ink/ink395.xml"/><Relationship Id="rId217" Type="http://schemas.openxmlformats.org/officeDocument/2006/relationships/image" Target="../media/image433.png"/><Relationship Id="rId6" Type="http://schemas.openxmlformats.org/officeDocument/2006/relationships/customXml" Target="../ink/ink307.xml"/><Relationship Id="rId238" Type="http://schemas.openxmlformats.org/officeDocument/2006/relationships/customXml" Target="../ink/ink423.xml"/><Relationship Id="rId259" Type="http://schemas.openxmlformats.org/officeDocument/2006/relationships/image" Target="../media/image454.png"/><Relationship Id="rId23" Type="http://schemas.openxmlformats.org/officeDocument/2006/relationships/image" Target="../media/image337.png"/><Relationship Id="rId119" Type="http://schemas.openxmlformats.org/officeDocument/2006/relationships/image" Target="../media/image384.png"/><Relationship Id="rId270" Type="http://schemas.openxmlformats.org/officeDocument/2006/relationships/customXml" Target="../ink/ink439.xml"/><Relationship Id="rId44" Type="http://schemas.openxmlformats.org/officeDocument/2006/relationships/customXml" Target="../ink/ink326.xml"/><Relationship Id="rId65" Type="http://schemas.openxmlformats.org/officeDocument/2006/relationships/image" Target="../media/image357.png"/><Relationship Id="rId86" Type="http://schemas.openxmlformats.org/officeDocument/2006/relationships/customXml" Target="../ink/ink347.xml"/><Relationship Id="rId130" Type="http://schemas.openxmlformats.org/officeDocument/2006/relationships/customXml" Target="../ink/ink369.xml"/><Relationship Id="rId151" Type="http://schemas.openxmlformats.org/officeDocument/2006/relationships/image" Target="../media/image400.png"/><Relationship Id="rId172" Type="http://schemas.openxmlformats.org/officeDocument/2006/relationships/customXml" Target="../ink/ink390.xml"/><Relationship Id="rId193" Type="http://schemas.openxmlformats.org/officeDocument/2006/relationships/image" Target="../media/image421.png"/><Relationship Id="rId207" Type="http://schemas.openxmlformats.org/officeDocument/2006/relationships/image" Target="../media/image428.png"/><Relationship Id="rId228" Type="http://schemas.openxmlformats.org/officeDocument/2006/relationships/customXml" Target="../ink/ink418.xml"/><Relationship Id="rId249" Type="http://schemas.openxmlformats.org/officeDocument/2006/relationships/image" Target="../media/image449.png"/><Relationship Id="rId13" Type="http://schemas.openxmlformats.org/officeDocument/2006/relationships/image" Target="../media/image332.png"/><Relationship Id="rId109" Type="http://schemas.openxmlformats.org/officeDocument/2006/relationships/image" Target="../media/image379.png"/><Relationship Id="rId260" Type="http://schemas.openxmlformats.org/officeDocument/2006/relationships/customXml" Target="../ink/ink434.xml"/><Relationship Id="rId34" Type="http://schemas.openxmlformats.org/officeDocument/2006/relationships/customXml" Target="../ink/ink321.xml"/><Relationship Id="rId55" Type="http://schemas.openxmlformats.org/officeDocument/2006/relationships/image" Target="../media/image168.png"/><Relationship Id="rId76" Type="http://schemas.openxmlformats.org/officeDocument/2006/relationships/customXml" Target="../ink/ink342.xml"/><Relationship Id="rId97" Type="http://schemas.openxmlformats.org/officeDocument/2006/relationships/image" Target="../media/image373.png"/><Relationship Id="rId120" Type="http://schemas.openxmlformats.org/officeDocument/2006/relationships/customXml" Target="../ink/ink364.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customXml" Target="../ink/ink385.xml"/><Relationship Id="rId183" Type="http://schemas.openxmlformats.org/officeDocument/2006/relationships/image" Target="../media/image416.png"/><Relationship Id="rId218" Type="http://schemas.openxmlformats.org/officeDocument/2006/relationships/customXml" Target="../ink/ink413.xml"/><Relationship Id="rId239" Type="http://schemas.openxmlformats.org/officeDocument/2006/relationships/image" Target="../media/image444.png"/><Relationship Id="rId250" Type="http://schemas.openxmlformats.org/officeDocument/2006/relationships/customXml" Target="../ink/ink429.xml"/><Relationship Id="rId271" Type="http://schemas.openxmlformats.org/officeDocument/2006/relationships/image" Target="../media/image460.png"/><Relationship Id="rId24" Type="http://schemas.openxmlformats.org/officeDocument/2006/relationships/customXml" Target="../ink/ink316.xml"/><Relationship Id="rId45" Type="http://schemas.openxmlformats.org/officeDocument/2006/relationships/image" Target="../media/image348.png"/><Relationship Id="rId66" Type="http://schemas.openxmlformats.org/officeDocument/2006/relationships/customXml" Target="../ink/ink337.xml"/><Relationship Id="rId87" Type="http://schemas.openxmlformats.org/officeDocument/2006/relationships/image" Target="../media/image368.png"/><Relationship Id="rId110" Type="http://schemas.openxmlformats.org/officeDocument/2006/relationships/customXml" Target="../ink/ink359.xml"/><Relationship Id="rId131" Type="http://schemas.openxmlformats.org/officeDocument/2006/relationships/image" Target="../media/image390.png"/><Relationship Id="rId152" Type="http://schemas.openxmlformats.org/officeDocument/2006/relationships/customXml" Target="../ink/ink380.xml"/><Relationship Id="rId173" Type="http://schemas.openxmlformats.org/officeDocument/2006/relationships/image" Target="../media/image411.png"/><Relationship Id="rId194" Type="http://schemas.openxmlformats.org/officeDocument/2006/relationships/customXml" Target="../ink/ink401.xml"/><Relationship Id="rId208" Type="http://schemas.openxmlformats.org/officeDocument/2006/relationships/customXml" Target="../ink/ink408.xml"/><Relationship Id="rId229" Type="http://schemas.openxmlformats.org/officeDocument/2006/relationships/image" Target="../media/image439.png"/><Relationship Id="rId240" Type="http://schemas.openxmlformats.org/officeDocument/2006/relationships/customXml" Target="../ink/ink424.xml"/><Relationship Id="rId261" Type="http://schemas.openxmlformats.org/officeDocument/2006/relationships/image" Target="../media/image455.png"/><Relationship Id="rId14" Type="http://schemas.openxmlformats.org/officeDocument/2006/relationships/customXml" Target="../ink/ink311.xml"/><Relationship Id="rId35" Type="http://schemas.openxmlformats.org/officeDocument/2006/relationships/image" Target="../media/image343.png"/><Relationship Id="rId56" Type="http://schemas.openxmlformats.org/officeDocument/2006/relationships/customXml" Target="../ink/ink332.xml"/><Relationship Id="rId77" Type="http://schemas.openxmlformats.org/officeDocument/2006/relationships/image" Target="../media/image363.png"/><Relationship Id="rId100" Type="http://schemas.openxmlformats.org/officeDocument/2006/relationships/customXml" Target="../ink/ink354.xml"/><Relationship Id="rId8" Type="http://schemas.openxmlformats.org/officeDocument/2006/relationships/customXml" Target="../ink/ink308.xml"/><Relationship Id="rId98" Type="http://schemas.openxmlformats.org/officeDocument/2006/relationships/customXml" Target="../ink/ink353.xml"/><Relationship Id="rId121" Type="http://schemas.openxmlformats.org/officeDocument/2006/relationships/image" Target="../media/image385.png"/><Relationship Id="rId142" Type="http://schemas.openxmlformats.org/officeDocument/2006/relationships/customXml" Target="../ink/ink375.xml"/><Relationship Id="rId163" Type="http://schemas.openxmlformats.org/officeDocument/2006/relationships/image" Target="../media/image406.png"/><Relationship Id="rId184" Type="http://schemas.openxmlformats.org/officeDocument/2006/relationships/customXml" Target="../ink/ink396.xml"/><Relationship Id="rId219" Type="http://schemas.openxmlformats.org/officeDocument/2006/relationships/image" Target="../media/image434.png"/><Relationship Id="rId230" Type="http://schemas.openxmlformats.org/officeDocument/2006/relationships/customXml" Target="../ink/ink419.xml"/><Relationship Id="rId251" Type="http://schemas.openxmlformats.org/officeDocument/2006/relationships/image" Target="../media/image450.png"/><Relationship Id="rId25" Type="http://schemas.openxmlformats.org/officeDocument/2006/relationships/image" Target="../media/image338.png"/><Relationship Id="rId46" Type="http://schemas.openxmlformats.org/officeDocument/2006/relationships/customXml" Target="../ink/ink327.xml"/><Relationship Id="rId67" Type="http://schemas.openxmlformats.org/officeDocument/2006/relationships/image" Target="../media/image358.png"/><Relationship Id="rId272" Type="http://schemas.openxmlformats.org/officeDocument/2006/relationships/customXml" Target="../ink/ink440.xml"/><Relationship Id="rId88" Type="http://schemas.openxmlformats.org/officeDocument/2006/relationships/customXml" Target="../ink/ink348.xml"/><Relationship Id="rId111" Type="http://schemas.openxmlformats.org/officeDocument/2006/relationships/image" Target="../media/image380.png"/><Relationship Id="rId132" Type="http://schemas.openxmlformats.org/officeDocument/2006/relationships/customXml" Target="../ink/ink370.xml"/><Relationship Id="rId153" Type="http://schemas.openxmlformats.org/officeDocument/2006/relationships/image" Target="../media/image401.png"/><Relationship Id="rId174" Type="http://schemas.openxmlformats.org/officeDocument/2006/relationships/customXml" Target="../ink/ink391.xml"/><Relationship Id="rId195" Type="http://schemas.openxmlformats.org/officeDocument/2006/relationships/image" Target="../media/image422.png"/><Relationship Id="rId209" Type="http://schemas.openxmlformats.org/officeDocument/2006/relationships/image" Target="../media/image429.png"/><Relationship Id="rId220" Type="http://schemas.openxmlformats.org/officeDocument/2006/relationships/customXml" Target="../ink/ink414.xml"/><Relationship Id="rId241" Type="http://schemas.openxmlformats.org/officeDocument/2006/relationships/image" Target="../media/image445.png"/><Relationship Id="rId15" Type="http://schemas.openxmlformats.org/officeDocument/2006/relationships/image" Target="../media/image333.png"/><Relationship Id="rId36" Type="http://schemas.openxmlformats.org/officeDocument/2006/relationships/customXml" Target="../ink/ink322.xml"/><Relationship Id="rId57" Type="http://schemas.openxmlformats.org/officeDocument/2006/relationships/image" Target="../media/image353.png"/><Relationship Id="rId262" Type="http://schemas.openxmlformats.org/officeDocument/2006/relationships/customXml" Target="../ink/ink435.xml"/><Relationship Id="rId78" Type="http://schemas.openxmlformats.org/officeDocument/2006/relationships/customXml" Target="../ink/ink343.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65.xml"/><Relationship Id="rId143" Type="http://schemas.openxmlformats.org/officeDocument/2006/relationships/image" Target="../media/image396.png"/><Relationship Id="rId164" Type="http://schemas.openxmlformats.org/officeDocument/2006/relationships/customXml" Target="../ink/ink386.xml"/><Relationship Id="rId185" Type="http://schemas.openxmlformats.org/officeDocument/2006/relationships/image" Target="../media/image417.png"/><Relationship Id="rId9" Type="http://schemas.openxmlformats.org/officeDocument/2006/relationships/image" Target="../media/image330.png"/><Relationship Id="rId210" Type="http://schemas.openxmlformats.org/officeDocument/2006/relationships/customXml" Target="../ink/ink409.xml"/><Relationship Id="rId26" Type="http://schemas.openxmlformats.org/officeDocument/2006/relationships/customXml" Target="../ink/ink317.xml"/><Relationship Id="rId231" Type="http://schemas.openxmlformats.org/officeDocument/2006/relationships/image" Target="../media/image440.png"/><Relationship Id="rId252" Type="http://schemas.openxmlformats.org/officeDocument/2006/relationships/customXml" Target="../ink/ink430.xml"/><Relationship Id="rId273" Type="http://schemas.openxmlformats.org/officeDocument/2006/relationships/image" Target="../media/image461.png"/><Relationship Id="rId47" Type="http://schemas.openxmlformats.org/officeDocument/2006/relationships/image" Target="../media/image349.png"/><Relationship Id="rId68" Type="http://schemas.openxmlformats.org/officeDocument/2006/relationships/customXml" Target="../ink/ink338.xml"/><Relationship Id="rId89" Type="http://schemas.openxmlformats.org/officeDocument/2006/relationships/image" Target="../media/image369.png"/><Relationship Id="rId112" Type="http://schemas.openxmlformats.org/officeDocument/2006/relationships/customXml" Target="../ink/ink360.xml"/><Relationship Id="rId133" Type="http://schemas.openxmlformats.org/officeDocument/2006/relationships/image" Target="../media/image391.png"/><Relationship Id="rId154" Type="http://schemas.openxmlformats.org/officeDocument/2006/relationships/customXml" Target="../ink/ink381.xml"/><Relationship Id="rId175" Type="http://schemas.openxmlformats.org/officeDocument/2006/relationships/image" Target="../media/image412.png"/><Relationship Id="rId196" Type="http://schemas.openxmlformats.org/officeDocument/2006/relationships/customXml" Target="../ink/ink402.xml"/><Relationship Id="rId200" Type="http://schemas.openxmlformats.org/officeDocument/2006/relationships/customXml" Target="../ink/ink404.xml"/><Relationship Id="rId16" Type="http://schemas.openxmlformats.org/officeDocument/2006/relationships/customXml" Target="../ink/ink312.xml"/><Relationship Id="rId221" Type="http://schemas.openxmlformats.org/officeDocument/2006/relationships/image" Target="../media/image435.png"/><Relationship Id="rId242" Type="http://schemas.openxmlformats.org/officeDocument/2006/relationships/customXml" Target="../ink/ink425.xml"/><Relationship Id="rId263" Type="http://schemas.openxmlformats.org/officeDocument/2006/relationships/image" Target="../media/image456.png"/><Relationship Id="rId37" Type="http://schemas.openxmlformats.org/officeDocument/2006/relationships/image" Target="../media/image344.png"/><Relationship Id="rId58" Type="http://schemas.openxmlformats.org/officeDocument/2006/relationships/customXml" Target="../ink/ink333.xml"/><Relationship Id="rId79" Type="http://schemas.openxmlformats.org/officeDocument/2006/relationships/image" Target="../media/image364.png"/><Relationship Id="rId102" Type="http://schemas.openxmlformats.org/officeDocument/2006/relationships/customXml" Target="../ink/ink355.xml"/><Relationship Id="rId123" Type="http://schemas.openxmlformats.org/officeDocument/2006/relationships/image" Target="../media/image386.png"/><Relationship Id="rId144" Type="http://schemas.openxmlformats.org/officeDocument/2006/relationships/customXml" Target="../ink/ink376.xml"/><Relationship Id="rId90" Type="http://schemas.openxmlformats.org/officeDocument/2006/relationships/customXml" Target="../ink/ink349.xml"/><Relationship Id="rId165" Type="http://schemas.openxmlformats.org/officeDocument/2006/relationships/image" Target="../media/image407.png"/><Relationship Id="rId186" Type="http://schemas.openxmlformats.org/officeDocument/2006/relationships/customXml" Target="../ink/ink397.xml"/><Relationship Id="rId211" Type="http://schemas.openxmlformats.org/officeDocument/2006/relationships/image" Target="../media/image430.png"/><Relationship Id="rId232" Type="http://schemas.openxmlformats.org/officeDocument/2006/relationships/customXml" Target="../ink/ink420.xml"/><Relationship Id="rId253" Type="http://schemas.openxmlformats.org/officeDocument/2006/relationships/image" Target="../media/image451.png"/><Relationship Id="rId274" Type="http://schemas.openxmlformats.org/officeDocument/2006/relationships/customXml" Target="../ink/ink441.xml"/><Relationship Id="rId27" Type="http://schemas.openxmlformats.org/officeDocument/2006/relationships/image" Target="../media/image339.png"/><Relationship Id="rId48" Type="http://schemas.openxmlformats.org/officeDocument/2006/relationships/customXml" Target="../ink/ink328.xml"/><Relationship Id="rId69" Type="http://schemas.openxmlformats.org/officeDocument/2006/relationships/image" Target="../media/image359.png"/><Relationship Id="rId113" Type="http://schemas.openxmlformats.org/officeDocument/2006/relationships/image" Target="../media/image381.png"/><Relationship Id="rId134" Type="http://schemas.openxmlformats.org/officeDocument/2006/relationships/customXml" Target="../ink/ink371.xml"/><Relationship Id="rId80" Type="http://schemas.openxmlformats.org/officeDocument/2006/relationships/customXml" Target="../ink/ink344.xml"/><Relationship Id="rId155" Type="http://schemas.openxmlformats.org/officeDocument/2006/relationships/image" Target="../media/image402.png"/><Relationship Id="rId176" Type="http://schemas.openxmlformats.org/officeDocument/2006/relationships/customXml" Target="../ink/ink392.xml"/><Relationship Id="rId197" Type="http://schemas.openxmlformats.org/officeDocument/2006/relationships/image" Target="../media/image423.png"/><Relationship Id="rId201" Type="http://schemas.openxmlformats.org/officeDocument/2006/relationships/image" Target="../media/image425.png"/><Relationship Id="rId222" Type="http://schemas.openxmlformats.org/officeDocument/2006/relationships/customXml" Target="../ink/ink415.xml"/><Relationship Id="rId243" Type="http://schemas.openxmlformats.org/officeDocument/2006/relationships/image" Target="../media/image446.png"/><Relationship Id="rId264" Type="http://schemas.openxmlformats.org/officeDocument/2006/relationships/customXml" Target="../ink/ink436.xml"/><Relationship Id="rId17" Type="http://schemas.openxmlformats.org/officeDocument/2006/relationships/image" Target="../media/image334.png"/><Relationship Id="rId38" Type="http://schemas.openxmlformats.org/officeDocument/2006/relationships/customXml" Target="../ink/ink323.xml"/><Relationship Id="rId59" Type="http://schemas.openxmlformats.org/officeDocument/2006/relationships/image" Target="../media/image354.png"/><Relationship Id="rId103" Type="http://schemas.openxmlformats.org/officeDocument/2006/relationships/image" Target="../media/image376.png"/><Relationship Id="rId124" Type="http://schemas.openxmlformats.org/officeDocument/2006/relationships/customXml" Target="../ink/ink366.xml"/><Relationship Id="rId70" Type="http://schemas.openxmlformats.org/officeDocument/2006/relationships/customXml" Target="../ink/ink339.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customXml" Target="../ink/ink387.xml"/><Relationship Id="rId187" Type="http://schemas.openxmlformats.org/officeDocument/2006/relationships/image" Target="../media/image418.png"/><Relationship Id="rId1" Type="http://schemas.openxmlformats.org/officeDocument/2006/relationships/slideLayout" Target="../slideLayouts/slideLayout4.xml"/><Relationship Id="rId212" Type="http://schemas.openxmlformats.org/officeDocument/2006/relationships/customXml" Target="../ink/ink410.xml"/><Relationship Id="rId233" Type="http://schemas.openxmlformats.org/officeDocument/2006/relationships/image" Target="../media/image441.png"/><Relationship Id="rId254" Type="http://schemas.openxmlformats.org/officeDocument/2006/relationships/customXml" Target="../ink/ink431.xml"/><Relationship Id="rId28" Type="http://schemas.openxmlformats.org/officeDocument/2006/relationships/customXml" Target="../ink/ink318.xml"/><Relationship Id="rId49" Type="http://schemas.openxmlformats.org/officeDocument/2006/relationships/image" Target="../media/image350.png"/><Relationship Id="rId114" Type="http://schemas.openxmlformats.org/officeDocument/2006/relationships/customXml" Target="../ink/ink361.xml"/><Relationship Id="rId275" Type="http://schemas.openxmlformats.org/officeDocument/2006/relationships/image" Target="../media/image462.png"/><Relationship Id="rId60" Type="http://schemas.openxmlformats.org/officeDocument/2006/relationships/customXml" Target="../ink/ink334.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customXml" Target="../ink/ink382.xml"/><Relationship Id="rId177" Type="http://schemas.openxmlformats.org/officeDocument/2006/relationships/image" Target="../media/image413.png"/><Relationship Id="rId198" Type="http://schemas.openxmlformats.org/officeDocument/2006/relationships/customXml" Target="../ink/ink403.xml"/><Relationship Id="rId202" Type="http://schemas.openxmlformats.org/officeDocument/2006/relationships/customXml" Target="../ink/ink405.xml"/><Relationship Id="rId223" Type="http://schemas.openxmlformats.org/officeDocument/2006/relationships/image" Target="../media/image436.png"/><Relationship Id="rId244" Type="http://schemas.openxmlformats.org/officeDocument/2006/relationships/customXml" Target="../ink/ink426.xml"/><Relationship Id="rId18" Type="http://schemas.openxmlformats.org/officeDocument/2006/relationships/customXml" Target="../ink/ink313.xml"/><Relationship Id="rId39" Type="http://schemas.openxmlformats.org/officeDocument/2006/relationships/image" Target="../media/image345.png"/><Relationship Id="rId265" Type="http://schemas.openxmlformats.org/officeDocument/2006/relationships/image" Target="../media/image457.png"/><Relationship Id="rId50" Type="http://schemas.openxmlformats.org/officeDocument/2006/relationships/customXml" Target="../ink/ink329.xml"/><Relationship Id="rId104" Type="http://schemas.openxmlformats.org/officeDocument/2006/relationships/customXml" Target="../ink/ink356.xml"/><Relationship Id="rId125" Type="http://schemas.openxmlformats.org/officeDocument/2006/relationships/image" Target="../media/image387.png"/><Relationship Id="rId146" Type="http://schemas.openxmlformats.org/officeDocument/2006/relationships/customXml" Target="../ink/ink377.xml"/><Relationship Id="rId167" Type="http://schemas.openxmlformats.org/officeDocument/2006/relationships/image" Target="../media/image408.png"/><Relationship Id="rId188" Type="http://schemas.openxmlformats.org/officeDocument/2006/relationships/customXml" Target="../ink/ink398.xml"/><Relationship Id="rId71" Type="http://schemas.openxmlformats.org/officeDocument/2006/relationships/image" Target="../media/image360.png"/><Relationship Id="rId92" Type="http://schemas.openxmlformats.org/officeDocument/2006/relationships/customXml" Target="../ink/ink350.xml"/><Relationship Id="rId213" Type="http://schemas.openxmlformats.org/officeDocument/2006/relationships/image" Target="../media/image431.png"/><Relationship Id="rId234" Type="http://schemas.openxmlformats.org/officeDocument/2006/relationships/customXml" Target="../ink/ink421.xml"/><Relationship Id="rId2" Type="http://schemas.openxmlformats.org/officeDocument/2006/relationships/customXml" Target="../ink/ink305.xml"/><Relationship Id="rId29" Type="http://schemas.openxmlformats.org/officeDocument/2006/relationships/image" Target="../media/image340.png"/><Relationship Id="rId255" Type="http://schemas.openxmlformats.org/officeDocument/2006/relationships/image" Target="../media/image452.png"/><Relationship Id="rId40" Type="http://schemas.openxmlformats.org/officeDocument/2006/relationships/customXml" Target="../ink/ink324.xml"/><Relationship Id="rId115" Type="http://schemas.openxmlformats.org/officeDocument/2006/relationships/image" Target="../media/image382.png"/><Relationship Id="rId136" Type="http://schemas.openxmlformats.org/officeDocument/2006/relationships/customXml" Target="../ink/ink372.xml"/><Relationship Id="rId157" Type="http://schemas.openxmlformats.org/officeDocument/2006/relationships/image" Target="../media/image403.png"/><Relationship Id="rId178" Type="http://schemas.openxmlformats.org/officeDocument/2006/relationships/customXml" Target="../ink/ink393.xml"/><Relationship Id="rId61" Type="http://schemas.openxmlformats.org/officeDocument/2006/relationships/image" Target="../media/image355.png"/><Relationship Id="rId82" Type="http://schemas.openxmlformats.org/officeDocument/2006/relationships/customXml" Target="../ink/ink345.xml"/><Relationship Id="rId199" Type="http://schemas.openxmlformats.org/officeDocument/2006/relationships/image" Target="../media/image424.png"/><Relationship Id="rId203" Type="http://schemas.openxmlformats.org/officeDocument/2006/relationships/image" Target="../media/image426.png"/><Relationship Id="rId19" Type="http://schemas.openxmlformats.org/officeDocument/2006/relationships/image" Target="../media/image335.png"/><Relationship Id="rId224" Type="http://schemas.openxmlformats.org/officeDocument/2006/relationships/customXml" Target="../ink/ink416.xml"/><Relationship Id="rId245" Type="http://schemas.openxmlformats.org/officeDocument/2006/relationships/image" Target="../media/image447.png"/><Relationship Id="rId266" Type="http://schemas.openxmlformats.org/officeDocument/2006/relationships/customXml" Target="../ink/ink437.xml"/><Relationship Id="rId30" Type="http://schemas.openxmlformats.org/officeDocument/2006/relationships/customXml" Target="../ink/ink319.xml"/><Relationship Id="rId105" Type="http://schemas.openxmlformats.org/officeDocument/2006/relationships/image" Target="../media/image377.png"/><Relationship Id="rId126" Type="http://schemas.openxmlformats.org/officeDocument/2006/relationships/customXml" Target="../ink/ink367.xml"/><Relationship Id="rId147" Type="http://schemas.openxmlformats.org/officeDocument/2006/relationships/image" Target="../media/image398.png"/><Relationship Id="rId168" Type="http://schemas.openxmlformats.org/officeDocument/2006/relationships/customXml" Target="../ink/ink388.xml"/><Relationship Id="rId51" Type="http://schemas.openxmlformats.org/officeDocument/2006/relationships/image" Target="../media/image351.png"/><Relationship Id="rId72" Type="http://schemas.openxmlformats.org/officeDocument/2006/relationships/customXml" Target="../ink/ink340.xml"/><Relationship Id="rId93" Type="http://schemas.openxmlformats.org/officeDocument/2006/relationships/image" Target="../media/image371.png"/><Relationship Id="rId189" Type="http://schemas.openxmlformats.org/officeDocument/2006/relationships/image" Target="../media/image419.png"/><Relationship Id="rId3" Type="http://schemas.openxmlformats.org/officeDocument/2006/relationships/image" Target="../media/image327.png"/><Relationship Id="rId214" Type="http://schemas.openxmlformats.org/officeDocument/2006/relationships/customXml" Target="../ink/ink411.xml"/><Relationship Id="rId235" Type="http://schemas.openxmlformats.org/officeDocument/2006/relationships/image" Target="../media/image442.png"/><Relationship Id="rId256" Type="http://schemas.openxmlformats.org/officeDocument/2006/relationships/customXml" Target="../ink/ink432.xml"/><Relationship Id="rId116" Type="http://schemas.openxmlformats.org/officeDocument/2006/relationships/customXml" Target="../ink/ink362.xml"/><Relationship Id="rId137" Type="http://schemas.openxmlformats.org/officeDocument/2006/relationships/image" Target="../media/image393.png"/><Relationship Id="rId158" Type="http://schemas.openxmlformats.org/officeDocument/2006/relationships/customXml" Target="../ink/ink383.xml"/><Relationship Id="rId20" Type="http://schemas.openxmlformats.org/officeDocument/2006/relationships/customXml" Target="../ink/ink314.xml"/><Relationship Id="rId41" Type="http://schemas.openxmlformats.org/officeDocument/2006/relationships/image" Target="../media/image346.png"/><Relationship Id="rId62" Type="http://schemas.openxmlformats.org/officeDocument/2006/relationships/customXml" Target="../ink/ink335.xml"/><Relationship Id="rId83" Type="http://schemas.openxmlformats.org/officeDocument/2006/relationships/image" Target="../media/image366.png"/><Relationship Id="rId179" Type="http://schemas.openxmlformats.org/officeDocument/2006/relationships/image" Target="../media/image414.png"/><Relationship Id="rId190" Type="http://schemas.openxmlformats.org/officeDocument/2006/relationships/customXml" Target="../ink/ink399.xml"/><Relationship Id="rId204" Type="http://schemas.openxmlformats.org/officeDocument/2006/relationships/customXml" Target="../ink/ink406.xml"/><Relationship Id="rId225" Type="http://schemas.openxmlformats.org/officeDocument/2006/relationships/image" Target="../media/image437.png"/><Relationship Id="rId246" Type="http://schemas.openxmlformats.org/officeDocument/2006/relationships/customXml" Target="../ink/ink427.xml"/><Relationship Id="rId267" Type="http://schemas.openxmlformats.org/officeDocument/2006/relationships/image" Target="../media/image458.png"/><Relationship Id="rId106" Type="http://schemas.openxmlformats.org/officeDocument/2006/relationships/customXml" Target="../ink/ink357.xml"/><Relationship Id="rId127" Type="http://schemas.openxmlformats.org/officeDocument/2006/relationships/image" Target="../media/image388.png"/><Relationship Id="rId10" Type="http://schemas.openxmlformats.org/officeDocument/2006/relationships/customXml" Target="../ink/ink309.xml"/><Relationship Id="rId31" Type="http://schemas.openxmlformats.org/officeDocument/2006/relationships/image" Target="../media/image341.png"/><Relationship Id="rId52" Type="http://schemas.openxmlformats.org/officeDocument/2006/relationships/customXml" Target="../ink/ink330.xml"/><Relationship Id="rId73" Type="http://schemas.openxmlformats.org/officeDocument/2006/relationships/image" Target="../media/image361.png"/><Relationship Id="rId94" Type="http://schemas.openxmlformats.org/officeDocument/2006/relationships/customXml" Target="../ink/ink351.xml"/><Relationship Id="rId148" Type="http://schemas.openxmlformats.org/officeDocument/2006/relationships/customXml" Target="../ink/ink378.xml"/><Relationship Id="rId169" Type="http://schemas.openxmlformats.org/officeDocument/2006/relationships/image" Target="../media/image409.png"/><Relationship Id="rId4" Type="http://schemas.openxmlformats.org/officeDocument/2006/relationships/customXml" Target="../ink/ink306.xml"/><Relationship Id="rId180" Type="http://schemas.openxmlformats.org/officeDocument/2006/relationships/customXml" Target="../ink/ink394.xml"/><Relationship Id="rId215" Type="http://schemas.openxmlformats.org/officeDocument/2006/relationships/image" Target="../media/image432.png"/><Relationship Id="rId236" Type="http://schemas.openxmlformats.org/officeDocument/2006/relationships/customXml" Target="../ink/ink422.xml"/><Relationship Id="rId257" Type="http://schemas.openxmlformats.org/officeDocument/2006/relationships/image" Target="../media/image453.png"/><Relationship Id="rId42" Type="http://schemas.openxmlformats.org/officeDocument/2006/relationships/customXml" Target="../ink/ink325.xml"/><Relationship Id="rId84" Type="http://schemas.openxmlformats.org/officeDocument/2006/relationships/customXml" Target="../ink/ink346.xml"/><Relationship Id="rId138" Type="http://schemas.openxmlformats.org/officeDocument/2006/relationships/customXml" Target="../ink/ink373.xml"/><Relationship Id="rId191" Type="http://schemas.openxmlformats.org/officeDocument/2006/relationships/image" Target="../media/image420.png"/><Relationship Id="rId205" Type="http://schemas.openxmlformats.org/officeDocument/2006/relationships/image" Target="../media/image427.png"/><Relationship Id="rId247" Type="http://schemas.openxmlformats.org/officeDocument/2006/relationships/image" Target="../media/image448.png"/><Relationship Id="rId107" Type="http://schemas.openxmlformats.org/officeDocument/2006/relationships/image" Target="../media/image378.png"/><Relationship Id="rId11" Type="http://schemas.openxmlformats.org/officeDocument/2006/relationships/image" Target="../media/image331.png"/><Relationship Id="rId53" Type="http://schemas.openxmlformats.org/officeDocument/2006/relationships/image" Target="../media/image352.png"/><Relationship Id="rId149" Type="http://schemas.openxmlformats.org/officeDocument/2006/relationships/image" Target="../media/image399.png"/></Relationships>
</file>

<file path=ppt/slides/_rels/slide3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711.png"/><Relationship Id="rId5" Type="http://schemas.openxmlformats.org/officeDocument/2006/relationships/customXml" Target="../ink/ink44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1.xml"/><Relationship Id="rId1" Type="http://schemas.openxmlformats.org/officeDocument/2006/relationships/slideLayout" Target="../slideLayouts/slideLayout50.xml"/><Relationship Id="rId5" Type="http://schemas.openxmlformats.org/officeDocument/2006/relationships/image" Target="../media/image4.png"/><Relationship Id="rId4" Type="http://schemas.openxmlformats.org/officeDocument/2006/relationships/image" Target="../media/image268.png"/></Relationships>
</file>

<file path=ppt/slides/_rels/slide36.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32.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34.xml"/><Relationship Id="rId1" Type="http://schemas.openxmlformats.org/officeDocument/2006/relationships/slideLayout" Target="../slideLayouts/slideLayout4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69.jpeg"/><Relationship Id="rId3" Type="http://schemas.openxmlformats.org/officeDocument/2006/relationships/image" Target="../media/image464.jpeg"/><Relationship Id="rId7" Type="http://schemas.openxmlformats.org/officeDocument/2006/relationships/image" Target="../media/image468.tiff"/><Relationship Id="rId2" Type="http://schemas.openxmlformats.org/officeDocument/2006/relationships/notesSlide" Target="../notesSlides/notesSlide39.xml"/><Relationship Id="rId1" Type="http://schemas.openxmlformats.org/officeDocument/2006/relationships/slideLayout" Target="../slideLayouts/slideLayout41.xml"/><Relationship Id="rId6" Type="http://schemas.openxmlformats.org/officeDocument/2006/relationships/image" Target="../media/image467.tiff"/><Relationship Id="rId5" Type="http://schemas.openxmlformats.org/officeDocument/2006/relationships/image" Target="../media/image466.tiff"/><Relationship Id="rId4" Type="http://schemas.openxmlformats.org/officeDocument/2006/relationships/image" Target="../media/image465.tiff"/><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DAY-6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xmlns="">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xmlns="">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xmlns="">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xmlns="">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xmlns="">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xmlns="">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xmlns="">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xmlns="">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xmlns="">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xmlns="">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xmlns="">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xmlns="">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xmlns="">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xmlns="">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xmlns="">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xmlns="">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xmlns="">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xmlns="">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xmlns="">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xmlns="">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xmlns="">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xmlns="">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xmlns="">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xmlns="">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xmlns="">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xmlns="">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xmlns="">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xmlns="">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xmlns="">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xmlns="">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xmlns="">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xmlns="">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xmlns="">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xmlns="">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xmlns="">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xmlns="">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xmlns="">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xmlns="">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xmlns="">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xmlns="">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xmlns="">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xmlns="">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xmlns="">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xmlns="">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xmlns="">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xmlns="">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xmlns="">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xmlns="">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xmlns="">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xmlns="">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xmlns="">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xmlns="">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xmlns="">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xmlns="">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xmlns="">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xmlns="">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xmlns="">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xmlns="">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xmlns="">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xmlns="">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xmlns="">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xmlns="">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xmlns="">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xmlns="">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xmlns="">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xmlns="">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xmlns="">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xmlns="">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xmlns="">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xmlns="">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xmlns="">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xmlns="">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xmlns="">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xmlns="">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xmlns="">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xmlns="">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xmlns="">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xmlns="">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xmlns="">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xmlns="">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xmlns="">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xmlns="">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xmlns="">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xmlns="">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xmlns="">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xmlns="">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xmlns="">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xmlns="">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xmlns="">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xmlns="">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xmlns="">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xmlns="">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xmlns="">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xmlns="">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xmlns="">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xmlns="">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xmlns="">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xmlns="">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xmlns="">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xmlns="">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xmlns="">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xmlns="">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xmlns="">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xmlns="">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xmlns="">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xmlns="">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xmlns="">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xmlns="">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xmlns="">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xmlns="">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xmlns="">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xmlns="">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xmlns="">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xmlns="">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xmlns="">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xmlns="">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xmlns="">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xmlns="">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xmlns="">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xmlns="">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xmlns="">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xmlns="">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xmlns="">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xmlns="">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xmlns="">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xmlns="">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xmlns="">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xmlns="">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xmlns="">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xmlns="">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xmlns="">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xmlns="">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xmlns="">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xmlns="">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xmlns="">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xmlns="">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xmlns="">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xmlns="">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xmlns="">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xmlns="">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xmlns="">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xmlns="">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xmlns="">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xmlns="">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xmlns="">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xmlns="">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xmlns="">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xmlns="">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xmlns="">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xmlns="">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xmlns="">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xmlns="">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xmlns="">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xmlns="">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xmlns="">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xmlns="">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xmlns="">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xmlns="">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xmlns="">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xmlns="">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xmlns="">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xmlns="">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xmlns="">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xmlns="">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xmlns="">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xmlns="">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xmlns="">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xmlns="">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xmlns="">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xmlns="">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xmlns="">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xmlns="">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xmlns="">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xmlns="">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xmlns="">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xmlns="">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xmlns="">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xmlns="">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xmlns="">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xmlns="">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xmlns="">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xmlns="">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xmlns="">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xmlns="">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xmlns="">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xmlns="">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xmlns="">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xmlns="">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xmlns="">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xmlns="">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xmlns="">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xmlns="">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xmlns="">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xmlns="">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xmlns="">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xmlns="">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xmlns="">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xmlns="">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xmlns="">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xmlns="">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xmlns="">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xmlns="">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xmlns="">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xmlns="">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xmlns="">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xmlns="">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xmlns="">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xmlns="">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xmlns="">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xmlns="">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xmlns="">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xmlns="">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xmlns="">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xmlns="">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xmlns="">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xmlns="">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xmlns="">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xmlns="">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xmlns="">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xmlns="">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xmlns="">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xmlns="">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xmlns="">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xmlns="">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xmlns="">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xmlns="">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xmlns="">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xmlns="">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xmlns="">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xmlns="">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xmlns="">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xmlns="">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xmlns="">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xmlns="">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xmlns="">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xmlns="">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xmlns="">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xmlns="">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xmlns="">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xmlns="">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xmlns="">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xmlns="">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xmlns="">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xmlns="">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Adding UI Elements</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Enhance Object Page</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600523"/>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multiple level drill down</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Adding BDEF</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xmlns="">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xmlns="">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xmlns="">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xmlns="">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xmlns="">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xmlns="">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xmlns="">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xmlns="">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xmlns="">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xmlns="">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xmlns="">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xmlns="">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xmlns="">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xmlns="">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xmlns="">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xmlns="">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xmlns="">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xmlns="">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xmlns="">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xmlns="">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xmlns="">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xmlns="">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xmlns="">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xmlns="">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xmlns="">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xmlns="">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xmlns="">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xmlns="">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xmlns="">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xmlns="">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xmlns="">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xmlns="">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xmlns="">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xmlns="">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xmlns="">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xmlns="">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xmlns="">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xmlns="">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xmlns="">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xmlns="">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xmlns="">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xmlns="">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xmlns="">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xmlns="">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xmlns="">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xmlns="">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xmlns="">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xmlns="">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xmlns="">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xmlns="">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xmlns="">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xmlns="">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xmlns="">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xmlns="">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xmlns="">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xmlns="">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xmlns="">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xmlns="">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xmlns="">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xmlns="">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xmlns="">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xmlns="">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xmlns="">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xmlns="">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xmlns="">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xmlns="">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xmlns="">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xmlns="">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xmlns="">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xmlns="">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xmlns="">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xmlns="">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xmlns="">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xmlns="">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xmlns="">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xmlns="">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xmlns="">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xmlns="">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xmlns="">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xmlns="">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xmlns="">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xmlns="">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xmlns="">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xmlns="">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xmlns="">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xmlns="">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xmlns="">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xmlns="">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xmlns="">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xmlns="">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xmlns="">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xmlns="">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xmlns="">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xmlns="">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xmlns="">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xmlns="">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xmlns="">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xmlns="">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xmlns="">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xmlns="">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xmlns="">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xmlns="">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xmlns="">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xmlns="">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xmlns="">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xmlns="">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xmlns="">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xmlns="">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xmlns="">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xmlns="">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xmlns="">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xmlns="">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xmlns="">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xmlns="">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xmlns="">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xmlns="">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xmlns="">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xmlns="">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xmlns="">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xmlns="">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xmlns="">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xmlns="">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xmlns="">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xmlns="">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xmlns="">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xmlns="">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xmlns="">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xmlns="">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xmlns="">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xmlns="">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xmlns="">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xmlns="">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xmlns="">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xmlns="">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xmlns="">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xmlns="">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xmlns="">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xmlns="">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xmlns="">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xmlns="">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xmlns="">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xmlns="">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xmlns="">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xmlns="">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xmlns="">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xmlns="">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xmlns="">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xmlns="">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xmlns:p14="http://schemas.microsoft.com/office/powerpoint/2010/main">
          <mc:Choice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xmlns="">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xmlns="">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xmlns="">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xmlns="">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xmlns="">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xmlns="">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xmlns="">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xmlns="">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xmlns="">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xmlns="">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xmlns="">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xmlns="">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xmlns:p14="http://schemas.microsoft.com/office/powerpoint/2010/main">
          <mc:Choice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xmlns="">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xmlns="">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xmlns="">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xmlns="">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xmlns="">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xmlns="">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xmlns="">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xmlns="">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xmlns="">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xmlns="">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xmlns="">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xmlns="">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xmlns="">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xmlns="">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xmlns="">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xmlns="">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xmlns="">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xmlns="">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xmlns="">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xmlns="">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xmlns="">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xmlns="">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xmlns="">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xmlns="">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xmlns="">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xmlns="">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xmlns="">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xmlns="">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xmlns="">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xmlns="">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xmlns="">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xmlns="">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xmlns="">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xmlns="">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xmlns="">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xmlns="">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6</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TotalTime>
  <Words>3640</Words>
  <Application>Microsoft Office PowerPoint</Application>
  <PresentationFormat>Custom</PresentationFormat>
  <Paragraphs>380</Paragraphs>
  <Slides>44</Slides>
  <Notes>39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44</vt:i4>
      </vt:variant>
    </vt:vector>
  </HeadingPairs>
  <TitlesOfParts>
    <vt:vector size="58" baseType="lpstr">
      <vt:lpstr>Cooper Black</vt:lpstr>
      <vt:lpstr>Open Sans</vt:lpstr>
      <vt:lpstr>Arial Black</vt:lpstr>
      <vt:lpstr>Cambria</vt:lpstr>
      <vt:lpstr>Quattrocento Sans</vt:lpstr>
      <vt:lpstr>Arial</vt:lpstr>
      <vt:lpstr>Corben</vt:lpstr>
      <vt:lpstr>Segoe UI</vt:lpstr>
      <vt:lpstr>Calibri</vt:lpstr>
      <vt:lpstr>Segoe UI Light</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53</cp:revision>
  <dcterms:created xsi:type="dcterms:W3CDTF">2023-10-03T21:33:12Z</dcterms:created>
  <dcterms:modified xsi:type="dcterms:W3CDTF">2024-11-22T14:36:48Z</dcterms:modified>
</cp:coreProperties>
</file>